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 id="2147483687" r:id="rId3"/>
    <p:sldMasterId id="2147483700" r:id="rId4"/>
    <p:sldMasterId id="2147483713" r:id="rId5"/>
    <p:sldMasterId id="2147483726" r:id="rId6"/>
    <p:sldMasterId id="2147483752" r:id="rId7"/>
    <p:sldMasterId id="2147483765" r:id="rId8"/>
    <p:sldMasterId id="2147483778" r:id="rId9"/>
  </p:sldMasterIdLst>
  <p:notesMasterIdLst>
    <p:notesMasterId r:id="rId33"/>
  </p:notesMasterIdLst>
  <p:sldIdLst>
    <p:sldId id="256" r:id="rId10"/>
    <p:sldId id="260" r:id="rId11"/>
    <p:sldId id="261" r:id="rId12"/>
    <p:sldId id="285" r:id="rId13"/>
    <p:sldId id="258" r:id="rId14"/>
    <p:sldId id="259" r:id="rId15"/>
    <p:sldId id="282" r:id="rId16"/>
    <p:sldId id="262" r:id="rId17"/>
    <p:sldId id="263" r:id="rId18"/>
    <p:sldId id="265" r:id="rId19"/>
    <p:sldId id="280" r:id="rId20"/>
    <p:sldId id="266" r:id="rId21"/>
    <p:sldId id="267" r:id="rId22"/>
    <p:sldId id="268" r:id="rId23"/>
    <p:sldId id="270" r:id="rId24"/>
    <p:sldId id="271" r:id="rId25"/>
    <p:sldId id="272" r:id="rId26"/>
    <p:sldId id="284" r:id="rId27"/>
    <p:sldId id="281" r:id="rId28"/>
    <p:sldId id="275" r:id="rId29"/>
    <p:sldId id="276" r:id="rId30"/>
    <p:sldId id="283" r:id="rId31"/>
    <p:sldId id="279" r:id="rId3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96" y="-3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6"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n-US" sz="3200" b="0" strike="noStrike" spc="-1">
                <a:solidFill>
                  <a:srgbClr val="000000"/>
                </a:solidFill>
                <a:latin typeface="Calibri"/>
              </a:rPr>
              <a:t>Cliquez pour déplacer la diapo</a:t>
            </a:r>
          </a:p>
        </p:txBody>
      </p:sp>
      <p:sp>
        <p:nvSpPr>
          <p:cNvPr id="477"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478"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&lt;en-tête&gt;</a:t>
            </a:r>
          </a:p>
        </p:txBody>
      </p:sp>
      <p:sp>
        <p:nvSpPr>
          <p:cNvPr id="479"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&lt;date/heure&gt;</a:t>
            </a:r>
          </a:p>
        </p:txBody>
      </p:sp>
      <p:sp>
        <p:nvSpPr>
          <p:cNvPr id="480"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&lt;pied de page&gt;</a:t>
            </a:r>
          </a:p>
        </p:txBody>
      </p:sp>
      <p:sp>
        <p:nvSpPr>
          <p:cNvPr id="481"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7E8B57FB-8B87-45A9-87E8-A636A88606FA}" type="slidenum">
              <a:rPr lang="fr-FR" sz="1400" b="0" strike="noStrike" spc="-1">
                <a:latin typeface="Times New Roman"/>
              </a:rPr>
              <a:t>‹N°›</a:t>
            </a:fld>
            <a:endParaRPr lang="fr-FR" sz="1400" b="0" strike="noStrike" spc="-1">
              <a:latin typeface="Times New Roman"/>
            </a:endParaRPr>
          </a:p>
        </p:txBody>
      </p:sp>
    </p:spTree>
    <p:extLst>
      <p:ext uri="{BB962C8B-B14F-4D97-AF65-F5344CB8AC3E}">
        <p14:creationId xmlns:p14="http://schemas.microsoft.com/office/powerpoint/2010/main" val="295448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PlaceHolder 1"/>
          <p:cNvSpPr>
            <a:spLocks noGrp="1" noRot="1" noChangeAspect="1"/>
          </p:cNvSpPr>
          <p:nvPr>
            <p:ph type="sldImg"/>
          </p:nvPr>
        </p:nvSpPr>
        <p:spPr>
          <a:xfrm>
            <a:off x="381000" y="685800"/>
            <a:ext cx="6096000" cy="3429000"/>
          </a:xfrm>
          <a:prstGeom prst="rect">
            <a:avLst/>
          </a:prstGeom>
        </p:spPr>
      </p:sp>
      <p:sp>
        <p:nvSpPr>
          <p:cNvPr id="591" name="PlaceHolder 2"/>
          <p:cNvSpPr>
            <a:spLocks noGrp="1"/>
          </p:cNvSpPr>
          <p:nvPr>
            <p:ph type="body"/>
          </p:nvPr>
        </p:nvSpPr>
        <p:spPr>
          <a:xfrm>
            <a:off x="685800" y="4343400"/>
            <a:ext cx="5486040" cy="4114440"/>
          </a:xfrm>
          <a:prstGeom prst="rect">
            <a:avLst/>
          </a:prstGeom>
        </p:spPr>
        <p:txBody>
          <a:bodyPr>
            <a:noAutofit/>
          </a:bodyPr>
          <a:lstStyle/>
          <a:p>
            <a:endParaRPr lang="fr-FR" sz="2000" b="0" strike="noStrike" spc="-1">
              <a:latin typeface="Arial"/>
            </a:endParaRPr>
          </a:p>
        </p:txBody>
      </p:sp>
      <p:sp>
        <p:nvSpPr>
          <p:cNvPr id="592" name="TextShape 3"/>
          <p:cNvSpPr txBox="1"/>
          <p:nvPr/>
        </p:nvSpPr>
        <p:spPr>
          <a:xfrm>
            <a:off x="0" y="0"/>
            <a:ext cx="2971440" cy="456840"/>
          </a:xfrm>
          <a:prstGeom prst="rect">
            <a:avLst/>
          </a:prstGeom>
          <a:noFill/>
          <a:ln>
            <a:noFill/>
          </a:ln>
        </p:spPr>
        <p:txBody>
          <a:bodyPr>
            <a:noAutofit/>
          </a:bodyPr>
          <a:lstStyle/>
          <a:p>
            <a:endParaRPr lang="fr-FR" sz="2400" b="0" strike="noStrike" spc="-1">
              <a:latin typeface="Times New Roman"/>
            </a:endParaRPr>
          </a:p>
        </p:txBody>
      </p:sp>
      <p:sp>
        <p:nvSpPr>
          <p:cNvPr id="593" name="TextShape 4"/>
          <p:cNvSpPr txBox="1"/>
          <p:nvPr/>
        </p:nvSpPr>
        <p:spPr>
          <a:xfrm>
            <a:off x="3884760" y="0"/>
            <a:ext cx="2971440" cy="456840"/>
          </a:xfrm>
          <a:prstGeom prst="rect">
            <a:avLst/>
          </a:prstGeom>
          <a:noFill/>
          <a:ln>
            <a:noFill/>
          </a:ln>
        </p:spPr>
        <p:txBody>
          <a:bodyPr>
            <a:noAutofit/>
          </a:bodyPr>
          <a:lstStyle/>
          <a:p>
            <a:pPr algn="r">
              <a:lnSpc>
                <a:spcPct val="100000"/>
              </a:lnSpc>
            </a:pPr>
            <a:fld id="{405F18DD-3DB5-4AE4-A28C-626F7A0E33E9}" type="datetime">
              <a:rPr lang="fr-FR" sz="1200" b="0" strike="noStrike" spc="-1">
                <a:latin typeface="Times New Roman"/>
              </a:rPr>
              <a:t>21/12/2021</a:t>
            </a:fld>
            <a:endParaRPr lang="fr-FR" sz="1200" b="0" strike="noStrike" spc="-1">
              <a:latin typeface="Times New Roman"/>
            </a:endParaRPr>
          </a:p>
        </p:txBody>
      </p:sp>
      <p:sp>
        <p:nvSpPr>
          <p:cNvPr id="594" name="TextShape 5"/>
          <p:cNvSpPr txBox="1"/>
          <p:nvPr/>
        </p:nvSpPr>
        <p:spPr>
          <a:xfrm>
            <a:off x="0" y="8685360"/>
            <a:ext cx="2971440" cy="456840"/>
          </a:xfrm>
          <a:prstGeom prst="rect">
            <a:avLst/>
          </a:prstGeom>
          <a:noFill/>
          <a:ln>
            <a:noFill/>
          </a:ln>
        </p:spPr>
        <p:txBody>
          <a:bodyPr anchor="b">
            <a:noAutofit/>
          </a:bodyPr>
          <a:lstStyle/>
          <a:p>
            <a:endParaRPr lang="fr-FR" sz="2400" b="0" strike="noStrike" spc="-1">
              <a:latin typeface="Times New Roman"/>
            </a:endParaRPr>
          </a:p>
        </p:txBody>
      </p:sp>
      <p:sp>
        <p:nvSpPr>
          <p:cNvPr id="595" name="TextShape 6"/>
          <p:cNvSpPr txBox="1"/>
          <p:nvPr/>
        </p:nvSpPr>
        <p:spPr>
          <a:xfrm>
            <a:off x="3884760" y="8685360"/>
            <a:ext cx="2971440" cy="456840"/>
          </a:xfrm>
          <a:prstGeom prst="rect">
            <a:avLst/>
          </a:prstGeom>
          <a:noFill/>
          <a:ln>
            <a:noFill/>
          </a:ln>
        </p:spPr>
        <p:txBody>
          <a:bodyPr anchor="b">
            <a:noAutofit/>
          </a:bodyPr>
          <a:lstStyle/>
          <a:p>
            <a:pPr algn="r">
              <a:lnSpc>
                <a:spcPct val="100000"/>
              </a:lnSpc>
            </a:pPr>
            <a:fld id="{315E5CE3-C97D-442D-9F34-C67A292DCF9D}" type="slidenum">
              <a:rPr lang="fr-FR" sz="1200" b="0" strike="noStrike" spc="-1">
                <a:latin typeface="Times New Roman"/>
              </a:rPr>
              <a:t>1</a:t>
            </a:fld>
            <a:endParaRPr lang="fr-F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PlaceHolder 1"/>
          <p:cNvSpPr>
            <a:spLocks noGrp="1" noRot="1" noChangeAspect="1"/>
          </p:cNvSpPr>
          <p:nvPr>
            <p:ph type="sldImg"/>
          </p:nvPr>
        </p:nvSpPr>
        <p:spPr>
          <a:xfrm>
            <a:off x="381000" y="685800"/>
            <a:ext cx="6096000" cy="3429000"/>
          </a:xfrm>
          <a:prstGeom prst="rect">
            <a:avLst/>
          </a:prstGeom>
        </p:spPr>
      </p:sp>
      <p:sp>
        <p:nvSpPr>
          <p:cNvPr id="597" name="PlaceHolder 2"/>
          <p:cNvSpPr>
            <a:spLocks noGrp="1"/>
          </p:cNvSpPr>
          <p:nvPr>
            <p:ph type="body"/>
          </p:nvPr>
        </p:nvSpPr>
        <p:spPr>
          <a:xfrm>
            <a:off x="685800" y="4343400"/>
            <a:ext cx="5486040" cy="4114440"/>
          </a:xfrm>
          <a:prstGeom prst="rect">
            <a:avLst/>
          </a:prstGeom>
        </p:spPr>
        <p:txBody>
          <a:bodyPr>
            <a:noAutofit/>
          </a:bodyPr>
          <a:lstStyle/>
          <a:p>
            <a:endParaRPr lang="fr-FR" sz="2000" b="0" strike="noStrike" spc="-1">
              <a:latin typeface="Arial"/>
            </a:endParaRPr>
          </a:p>
        </p:txBody>
      </p:sp>
      <p:sp>
        <p:nvSpPr>
          <p:cNvPr id="598" name="TextShape 3"/>
          <p:cNvSpPr txBox="1"/>
          <p:nvPr/>
        </p:nvSpPr>
        <p:spPr>
          <a:xfrm>
            <a:off x="0" y="0"/>
            <a:ext cx="2971440" cy="456840"/>
          </a:xfrm>
          <a:prstGeom prst="rect">
            <a:avLst/>
          </a:prstGeom>
          <a:noFill/>
          <a:ln>
            <a:noFill/>
          </a:ln>
        </p:spPr>
        <p:txBody>
          <a:bodyPr>
            <a:noAutofit/>
          </a:bodyPr>
          <a:lstStyle/>
          <a:p>
            <a:endParaRPr lang="fr-FR" sz="2400" b="0" strike="noStrike" spc="-1">
              <a:latin typeface="Times New Roman"/>
            </a:endParaRPr>
          </a:p>
        </p:txBody>
      </p:sp>
      <p:sp>
        <p:nvSpPr>
          <p:cNvPr id="599" name="TextShape 4"/>
          <p:cNvSpPr txBox="1"/>
          <p:nvPr/>
        </p:nvSpPr>
        <p:spPr>
          <a:xfrm>
            <a:off x="3884760" y="0"/>
            <a:ext cx="2971440" cy="456840"/>
          </a:xfrm>
          <a:prstGeom prst="rect">
            <a:avLst/>
          </a:prstGeom>
          <a:noFill/>
          <a:ln>
            <a:noFill/>
          </a:ln>
        </p:spPr>
        <p:txBody>
          <a:bodyPr>
            <a:noAutofit/>
          </a:bodyPr>
          <a:lstStyle/>
          <a:p>
            <a:pPr algn="r">
              <a:lnSpc>
                <a:spcPct val="100000"/>
              </a:lnSpc>
            </a:pPr>
            <a:fld id="{38EB0899-BF25-4101-8A5B-AC435DDE7D5B}" type="datetime">
              <a:rPr lang="fr-FR" sz="1200" b="0" strike="noStrike" spc="-1">
                <a:latin typeface="Times New Roman"/>
              </a:rPr>
              <a:t>21/12/2021</a:t>
            </a:fld>
            <a:endParaRPr lang="fr-FR" sz="1200" b="0" strike="noStrike" spc="-1">
              <a:latin typeface="Times New Roman"/>
            </a:endParaRPr>
          </a:p>
        </p:txBody>
      </p:sp>
      <p:sp>
        <p:nvSpPr>
          <p:cNvPr id="600" name="TextShape 5"/>
          <p:cNvSpPr txBox="1"/>
          <p:nvPr/>
        </p:nvSpPr>
        <p:spPr>
          <a:xfrm>
            <a:off x="0" y="8685360"/>
            <a:ext cx="2971440" cy="456840"/>
          </a:xfrm>
          <a:prstGeom prst="rect">
            <a:avLst/>
          </a:prstGeom>
          <a:noFill/>
          <a:ln>
            <a:noFill/>
          </a:ln>
        </p:spPr>
        <p:txBody>
          <a:bodyPr anchor="b">
            <a:noAutofit/>
          </a:bodyPr>
          <a:lstStyle/>
          <a:p>
            <a:endParaRPr lang="fr-FR" sz="2400" b="0" strike="noStrike" spc="-1">
              <a:latin typeface="Times New Roman"/>
            </a:endParaRPr>
          </a:p>
        </p:txBody>
      </p:sp>
      <p:sp>
        <p:nvSpPr>
          <p:cNvPr id="601" name="TextShape 6"/>
          <p:cNvSpPr txBox="1"/>
          <p:nvPr/>
        </p:nvSpPr>
        <p:spPr>
          <a:xfrm>
            <a:off x="3884760" y="8685360"/>
            <a:ext cx="2971440" cy="456840"/>
          </a:xfrm>
          <a:prstGeom prst="rect">
            <a:avLst/>
          </a:prstGeom>
          <a:noFill/>
          <a:ln>
            <a:noFill/>
          </a:ln>
        </p:spPr>
        <p:txBody>
          <a:bodyPr anchor="b">
            <a:noAutofit/>
          </a:bodyPr>
          <a:lstStyle/>
          <a:p>
            <a:pPr algn="r">
              <a:lnSpc>
                <a:spcPct val="100000"/>
              </a:lnSpc>
            </a:pPr>
            <a:fld id="{FAB4F13E-ABC6-4484-8550-58931868393E}" type="slidenum">
              <a:rPr lang="fr-FR" sz="1200" b="0" strike="noStrike" spc="-1">
                <a:latin typeface="Times New Roman"/>
              </a:rPr>
              <a:t>2</a:t>
            </a:fld>
            <a:endParaRPr lang="fr-F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30" name="PlaceHolder 2"/>
          <p:cNvSpPr>
            <a:spLocks noGrp="1"/>
          </p:cNvSpPr>
          <p:nvPr>
            <p:ph type="body"/>
          </p:nvPr>
        </p:nvSpPr>
        <p:spPr>
          <a:xfrm>
            <a:off x="5414760" y="206460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31" name="PlaceHolder 3"/>
          <p:cNvSpPr>
            <a:spLocks noGrp="1"/>
          </p:cNvSpPr>
          <p:nvPr>
            <p:ph type="body"/>
          </p:nvPr>
        </p:nvSpPr>
        <p:spPr>
          <a:xfrm>
            <a:off x="5414760" y="347508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443" name="PlaceHolder 2"/>
          <p:cNvSpPr>
            <a:spLocks noGrp="1"/>
          </p:cNvSpPr>
          <p:nvPr>
            <p:ph type="body"/>
          </p:nvPr>
        </p:nvSpPr>
        <p:spPr>
          <a:xfrm>
            <a:off x="5414760" y="2064600"/>
            <a:ext cx="3260520" cy="269964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445" name="PlaceHolder 2"/>
          <p:cNvSpPr>
            <a:spLocks noGrp="1"/>
          </p:cNvSpPr>
          <p:nvPr>
            <p:ph type="body"/>
          </p:nvPr>
        </p:nvSpPr>
        <p:spPr>
          <a:xfrm>
            <a:off x="541476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446" name="PlaceHolder 3"/>
          <p:cNvSpPr>
            <a:spLocks noGrp="1"/>
          </p:cNvSpPr>
          <p:nvPr>
            <p:ph type="body"/>
          </p:nvPr>
        </p:nvSpPr>
        <p:spPr>
          <a:xfrm>
            <a:off x="708552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4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4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450"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451" name="PlaceHolder 3"/>
          <p:cNvSpPr>
            <a:spLocks noGrp="1"/>
          </p:cNvSpPr>
          <p:nvPr>
            <p:ph type="body"/>
          </p:nvPr>
        </p:nvSpPr>
        <p:spPr>
          <a:xfrm>
            <a:off x="708552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452" name="PlaceHolder 4"/>
          <p:cNvSpPr>
            <a:spLocks noGrp="1"/>
          </p:cNvSpPr>
          <p:nvPr>
            <p:ph type="body"/>
          </p:nvPr>
        </p:nvSpPr>
        <p:spPr>
          <a:xfrm>
            <a:off x="541476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454" name="PlaceHolder 2"/>
          <p:cNvSpPr>
            <a:spLocks noGrp="1"/>
          </p:cNvSpPr>
          <p:nvPr>
            <p:ph type="body"/>
          </p:nvPr>
        </p:nvSpPr>
        <p:spPr>
          <a:xfrm>
            <a:off x="541476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455"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456" name="PlaceHolder 4"/>
          <p:cNvSpPr>
            <a:spLocks noGrp="1"/>
          </p:cNvSpPr>
          <p:nvPr>
            <p:ph type="body"/>
          </p:nvPr>
        </p:nvSpPr>
        <p:spPr>
          <a:xfrm>
            <a:off x="708552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5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458"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459"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460" name="PlaceHolder 4"/>
          <p:cNvSpPr>
            <a:spLocks noGrp="1"/>
          </p:cNvSpPr>
          <p:nvPr>
            <p:ph type="body"/>
          </p:nvPr>
        </p:nvSpPr>
        <p:spPr>
          <a:xfrm>
            <a:off x="5414760" y="347508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6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462" name="PlaceHolder 2"/>
          <p:cNvSpPr>
            <a:spLocks noGrp="1"/>
          </p:cNvSpPr>
          <p:nvPr>
            <p:ph type="body"/>
          </p:nvPr>
        </p:nvSpPr>
        <p:spPr>
          <a:xfrm>
            <a:off x="5414760" y="206460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463" name="PlaceHolder 3"/>
          <p:cNvSpPr>
            <a:spLocks noGrp="1"/>
          </p:cNvSpPr>
          <p:nvPr>
            <p:ph type="body"/>
          </p:nvPr>
        </p:nvSpPr>
        <p:spPr>
          <a:xfrm>
            <a:off x="5414760" y="347508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6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465"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466"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467" name="PlaceHolder 4"/>
          <p:cNvSpPr>
            <a:spLocks noGrp="1"/>
          </p:cNvSpPr>
          <p:nvPr>
            <p:ph type="body"/>
          </p:nvPr>
        </p:nvSpPr>
        <p:spPr>
          <a:xfrm>
            <a:off x="541476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468" name="PlaceHolder 5"/>
          <p:cNvSpPr>
            <a:spLocks noGrp="1"/>
          </p:cNvSpPr>
          <p:nvPr>
            <p:ph type="body"/>
          </p:nvPr>
        </p:nvSpPr>
        <p:spPr>
          <a:xfrm>
            <a:off x="708552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6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470" name="PlaceHolder 2"/>
          <p:cNvSpPr>
            <a:spLocks noGrp="1"/>
          </p:cNvSpPr>
          <p:nvPr>
            <p:ph type="body"/>
          </p:nvPr>
        </p:nvSpPr>
        <p:spPr>
          <a:xfrm>
            <a:off x="541476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471" name="PlaceHolder 3"/>
          <p:cNvSpPr>
            <a:spLocks noGrp="1"/>
          </p:cNvSpPr>
          <p:nvPr>
            <p:ph type="body"/>
          </p:nvPr>
        </p:nvSpPr>
        <p:spPr>
          <a:xfrm>
            <a:off x="651744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472" name="PlaceHolder 4"/>
          <p:cNvSpPr>
            <a:spLocks noGrp="1"/>
          </p:cNvSpPr>
          <p:nvPr>
            <p:ph type="body"/>
          </p:nvPr>
        </p:nvSpPr>
        <p:spPr>
          <a:xfrm>
            <a:off x="762012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473" name="PlaceHolder 5"/>
          <p:cNvSpPr>
            <a:spLocks noGrp="1"/>
          </p:cNvSpPr>
          <p:nvPr>
            <p:ph type="body"/>
          </p:nvPr>
        </p:nvSpPr>
        <p:spPr>
          <a:xfrm>
            <a:off x="541476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474" name="PlaceHolder 6"/>
          <p:cNvSpPr>
            <a:spLocks noGrp="1"/>
          </p:cNvSpPr>
          <p:nvPr>
            <p:ph type="body"/>
          </p:nvPr>
        </p:nvSpPr>
        <p:spPr>
          <a:xfrm>
            <a:off x="651744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475" name="PlaceHolder 7"/>
          <p:cNvSpPr>
            <a:spLocks noGrp="1"/>
          </p:cNvSpPr>
          <p:nvPr>
            <p:ph type="body"/>
          </p:nvPr>
        </p:nvSpPr>
        <p:spPr>
          <a:xfrm>
            <a:off x="762012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33"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34"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35" name="PlaceHolder 4"/>
          <p:cNvSpPr>
            <a:spLocks noGrp="1"/>
          </p:cNvSpPr>
          <p:nvPr>
            <p:ph type="body"/>
          </p:nvPr>
        </p:nvSpPr>
        <p:spPr>
          <a:xfrm>
            <a:off x="541476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36" name="PlaceHolder 5"/>
          <p:cNvSpPr>
            <a:spLocks noGrp="1"/>
          </p:cNvSpPr>
          <p:nvPr>
            <p:ph type="body"/>
          </p:nvPr>
        </p:nvSpPr>
        <p:spPr>
          <a:xfrm>
            <a:off x="708552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38" name="PlaceHolder 2"/>
          <p:cNvSpPr>
            <a:spLocks noGrp="1"/>
          </p:cNvSpPr>
          <p:nvPr>
            <p:ph type="body"/>
          </p:nvPr>
        </p:nvSpPr>
        <p:spPr>
          <a:xfrm>
            <a:off x="541476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39" name="PlaceHolder 3"/>
          <p:cNvSpPr>
            <a:spLocks noGrp="1"/>
          </p:cNvSpPr>
          <p:nvPr>
            <p:ph type="body"/>
          </p:nvPr>
        </p:nvSpPr>
        <p:spPr>
          <a:xfrm>
            <a:off x="651744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40" name="PlaceHolder 4"/>
          <p:cNvSpPr>
            <a:spLocks noGrp="1"/>
          </p:cNvSpPr>
          <p:nvPr>
            <p:ph type="body"/>
          </p:nvPr>
        </p:nvSpPr>
        <p:spPr>
          <a:xfrm>
            <a:off x="762012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41" name="PlaceHolder 5"/>
          <p:cNvSpPr>
            <a:spLocks noGrp="1"/>
          </p:cNvSpPr>
          <p:nvPr>
            <p:ph type="body"/>
          </p:nvPr>
        </p:nvSpPr>
        <p:spPr>
          <a:xfrm>
            <a:off x="541476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42" name="PlaceHolder 6"/>
          <p:cNvSpPr>
            <a:spLocks noGrp="1"/>
          </p:cNvSpPr>
          <p:nvPr>
            <p:ph type="body"/>
          </p:nvPr>
        </p:nvSpPr>
        <p:spPr>
          <a:xfrm>
            <a:off x="651744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43" name="PlaceHolder 7"/>
          <p:cNvSpPr>
            <a:spLocks noGrp="1"/>
          </p:cNvSpPr>
          <p:nvPr>
            <p:ph type="body"/>
          </p:nvPr>
        </p:nvSpPr>
        <p:spPr>
          <a:xfrm>
            <a:off x="762012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93" name="PlaceHolder 2"/>
          <p:cNvSpPr>
            <a:spLocks noGrp="1"/>
          </p:cNvSpPr>
          <p:nvPr>
            <p:ph type="subTitle"/>
          </p:nvPr>
        </p:nvSpPr>
        <p:spPr>
          <a:xfrm>
            <a:off x="5414760" y="2064600"/>
            <a:ext cx="3260520" cy="26996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95" name="PlaceHolder 2"/>
          <p:cNvSpPr>
            <a:spLocks noGrp="1"/>
          </p:cNvSpPr>
          <p:nvPr>
            <p:ph type="body"/>
          </p:nvPr>
        </p:nvSpPr>
        <p:spPr>
          <a:xfrm>
            <a:off x="5414760" y="2064600"/>
            <a:ext cx="3260520" cy="269964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97" name="PlaceHolder 2"/>
          <p:cNvSpPr>
            <a:spLocks noGrp="1"/>
          </p:cNvSpPr>
          <p:nvPr>
            <p:ph type="body"/>
          </p:nvPr>
        </p:nvSpPr>
        <p:spPr>
          <a:xfrm>
            <a:off x="541476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98" name="PlaceHolder 3"/>
          <p:cNvSpPr>
            <a:spLocks noGrp="1"/>
          </p:cNvSpPr>
          <p:nvPr>
            <p:ph type="body"/>
          </p:nvPr>
        </p:nvSpPr>
        <p:spPr>
          <a:xfrm>
            <a:off x="708552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02"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03" name="PlaceHolder 3"/>
          <p:cNvSpPr>
            <a:spLocks noGrp="1"/>
          </p:cNvSpPr>
          <p:nvPr>
            <p:ph type="body"/>
          </p:nvPr>
        </p:nvSpPr>
        <p:spPr>
          <a:xfrm>
            <a:off x="708552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04" name="PlaceHolder 4"/>
          <p:cNvSpPr>
            <a:spLocks noGrp="1"/>
          </p:cNvSpPr>
          <p:nvPr>
            <p:ph type="body"/>
          </p:nvPr>
        </p:nvSpPr>
        <p:spPr>
          <a:xfrm>
            <a:off x="541476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9" name="PlaceHolder 2"/>
          <p:cNvSpPr>
            <a:spLocks noGrp="1"/>
          </p:cNvSpPr>
          <p:nvPr>
            <p:ph type="subTitle"/>
          </p:nvPr>
        </p:nvSpPr>
        <p:spPr>
          <a:xfrm>
            <a:off x="5414760" y="2064600"/>
            <a:ext cx="3260520" cy="26996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06" name="PlaceHolder 2"/>
          <p:cNvSpPr>
            <a:spLocks noGrp="1"/>
          </p:cNvSpPr>
          <p:nvPr>
            <p:ph type="body"/>
          </p:nvPr>
        </p:nvSpPr>
        <p:spPr>
          <a:xfrm>
            <a:off x="541476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07"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08" name="PlaceHolder 4"/>
          <p:cNvSpPr>
            <a:spLocks noGrp="1"/>
          </p:cNvSpPr>
          <p:nvPr>
            <p:ph type="body"/>
          </p:nvPr>
        </p:nvSpPr>
        <p:spPr>
          <a:xfrm>
            <a:off x="708552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10"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11"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12" name="PlaceHolder 4"/>
          <p:cNvSpPr>
            <a:spLocks noGrp="1"/>
          </p:cNvSpPr>
          <p:nvPr>
            <p:ph type="body"/>
          </p:nvPr>
        </p:nvSpPr>
        <p:spPr>
          <a:xfrm>
            <a:off x="5414760" y="347508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14" name="PlaceHolder 2"/>
          <p:cNvSpPr>
            <a:spLocks noGrp="1"/>
          </p:cNvSpPr>
          <p:nvPr>
            <p:ph type="body"/>
          </p:nvPr>
        </p:nvSpPr>
        <p:spPr>
          <a:xfrm>
            <a:off x="5414760" y="206460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15" name="PlaceHolder 3"/>
          <p:cNvSpPr>
            <a:spLocks noGrp="1"/>
          </p:cNvSpPr>
          <p:nvPr>
            <p:ph type="body"/>
          </p:nvPr>
        </p:nvSpPr>
        <p:spPr>
          <a:xfrm>
            <a:off x="5414760" y="347508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17"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18"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19" name="PlaceHolder 4"/>
          <p:cNvSpPr>
            <a:spLocks noGrp="1"/>
          </p:cNvSpPr>
          <p:nvPr>
            <p:ph type="body"/>
          </p:nvPr>
        </p:nvSpPr>
        <p:spPr>
          <a:xfrm>
            <a:off x="541476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20" name="PlaceHolder 5"/>
          <p:cNvSpPr>
            <a:spLocks noGrp="1"/>
          </p:cNvSpPr>
          <p:nvPr>
            <p:ph type="body"/>
          </p:nvPr>
        </p:nvSpPr>
        <p:spPr>
          <a:xfrm>
            <a:off x="708552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22" name="PlaceHolder 2"/>
          <p:cNvSpPr>
            <a:spLocks noGrp="1"/>
          </p:cNvSpPr>
          <p:nvPr>
            <p:ph type="body"/>
          </p:nvPr>
        </p:nvSpPr>
        <p:spPr>
          <a:xfrm>
            <a:off x="541476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123" name="PlaceHolder 3"/>
          <p:cNvSpPr>
            <a:spLocks noGrp="1"/>
          </p:cNvSpPr>
          <p:nvPr>
            <p:ph type="body"/>
          </p:nvPr>
        </p:nvSpPr>
        <p:spPr>
          <a:xfrm>
            <a:off x="651744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124" name="PlaceHolder 4"/>
          <p:cNvSpPr>
            <a:spLocks noGrp="1"/>
          </p:cNvSpPr>
          <p:nvPr>
            <p:ph type="body"/>
          </p:nvPr>
        </p:nvSpPr>
        <p:spPr>
          <a:xfrm>
            <a:off x="762012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125" name="PlaceHolder 5"/>
          <p:cNvSpPr>
            <a:spLocks noGrp="1"/>
          </p:cNvSpPr>
          <p:nvPr>
            <p:ph type="body"/>
          </p:nvPr>
        </p:nvSpPr>
        <p:spPr>
          <a:xfrm>
            <a:off x="541476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126" name="PlaceHolder 6"/>
          <p:cNvSpPr>
            <a:spLocks noGrp="1"/>
          </p:cNvSpPr>
          <p:nvPr>
            <p:ph type="body"/>
          </p:nvPr>
        </p:nvSpPr>
        <p:spPr>
          <a:xfrm>
            <a:off x="651744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127" name="PlaceHolder 7"/>
          <p:cNvSpPr>
            <a:spLocks noGrp="1"/>
          </p:cNvSpPr>
          <p:nvPr>
            <p:ph type="body"/>
          </p:nvPr>
        </p:nvSpPr>
        <p:spPr>
          <a:xfrm>
            <a:off x="762012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r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8229600" cy="3178800"/>
          </a:xfrm>
        </p:spPr>
        <p:txBody>
          <a:bodyPr/>
          <a:lstStyle>
            <a:lvl1pPr marL="0" indent="0">
              <a:defRPr sz="2200"/>
            </a:lvl1pPr>
            <a:lvl2pPr marL="0" indent="0">
              <a:defRPr/>
            </a:lvl2pPr>
            <a:lvl3pPr marL="0" indent="0">
              <a:defRPr/>
            </a:lvl3pPr>
            <a:lvl4pPr marL="90488" indent="-90488">
              <a:buClr>
                <a:srgbClr val="EF7937"/>
              </a:buClr>
              <a:tabLst/>
              <a:defRPr/>
            </a:lvl4pPr>
            <a:lvl5pPr marL="0" inden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a:p>
        </p:txBody>
      </p:sp>
      <p:sp>
        <p:nvSpPr>
          <p:cNvPr id="7" name="Footer Placeholder 4"/>
          <p:cNvSpPr>
            <a:spLocks noGrp="1"/>
          </p:cNvSpPr>
          <p:nvPr>
            <p:ph type="ftr" sz="quarter" idx="13"/>
          </p:nvPr>
        </p:nvSpPr>
        <p:spPr>
          <a:xfrm>
            <a:off x="5111750" y="246063"/>
            <a:ext cx="3575050" cy="123825"/>
          </a:xfrm>
          <a:prstGeom prst="rect">
            <a:avLst/>
          </a:prstGeom>
        </p:spPr>
        <p:txBody>
          <a:bodyPr/>
          <a:lstStyle>
            <a:lvl1pPr>
              <a:defRPr/>
            </a:lvl1pPr>
          </a:lstStyle>
          <a:p>
            <a:endParaRPr lang="en-US" altLang="fr-FR"/>
          </a:p>
        </p:txBody>
      </p:sp>
    </p:spTree>
    <p:extLst>
      <p:ext uri="{BB962C8B-B14F-4D97-AF65-F5344CB8AC3E}">
        <p14:creationId xmlns:p14="http://schemas.microsoft.com/office/powerpoint/2010/main" val="810699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36" name="PlaceHolder 2"/>
          <p:cNvSpPr>
            <a:spLocks noGrp="1"/>
          </p:cNvSpPr>
          <p:nvPr>
            <p:ph type="subTitle"/>
          </p:nvPr>
        </p:nvSpPr>
        <p:spPr>
          <a:xfrm>
            <a:off x="5414760" y="2064600"/>
            <a:ext cx="3260520" cy="26996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38" name="PlaceHolder 2"/>
          <p:cNvSpPr>
            <a:spLocks noGrp="1"/>
          </p:cNvSpPr>
          <p:nvPr>
            <p:ph type="body"/>
          </p:nvPr>
        </p:nvSpPr>
        <p:spPr>
          <a:xfrm>
            <a:off x="5414760" y="2064600"/>
            <a:ext cx="3260520" cy="269964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40" name="PlaceHolder 2"/>
          <p:cNvSpPr>
            <a:spLocks noGrp="1"/>
          </p:cNvSpPr>
          <p:nvPr>
            <p:ph type="body"/>
          </p:nvPr>
        </p:nvSpPr>
        <p:spPr>
          <a:xfrm>
            <a:off x="541476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41" name="PlaceHolder 3"/>
          <p:cNvSpPr>
            <a:spLocks noGrp="1"/>
          </p:cNvSpPr>
          <p:nvPr>
            <p:ph type="body"/>
          </p:nvPr>
        </p:nvSpPr>
        <p:spPr>
          <a:xfrm>
            <a:off x="708552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1" name="PlaceHolder 2"/>
          <p:cNvSpPr>
            <a:spLocks noGrp="1"/>
          </p:cNvSpPr>
          <p:nvPr>
            <p:ph type="body"/>
          </p:nvPr>
        </p:nvSpPr>
        <p:spPr>
          <a:xfrm>
            <a:off x="5414760" y="2064600"/>
            <a:ext cx="3260520" cy="269964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45"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46" name="PlaceHolder 3"/>
          <p:cNvSpPr>
            <a:spLocks noGrp="1"/>
          </p:cNvSpPr>
          <p:nvPr>
            <p:ph type="body"/>
          </p:nvPr>
        </p:nvSpPr>
        <p:spPr>
          <a:xfrm>
            <a:off x="708552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47" name="PlaceHolder 4"/>
          <p:cNvSpPr>
            <a:spLocks noGrp="1"/>
          </p:cNvSpPr>
          <p:nvPr>
            <p:ph type="body"/>
          </p:nvPr>
        </p:nvSpPr>
        <p:spPr>
          <a:xfrm>
            <a:off x="541476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49" name="PlaceHolder 2"/>
          <p:cNvSpPr>
            <a:spLocks noGrp="1"/>
          </p:cNvSpPr>
          <p:nvPr>
            <p:ph type="body"/>
          </p:nvPr>
        </p:nvSpPr>
        <p:spPr>
          <a:xfrm>
            <a:off x="541476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50"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51" name="PlaceHolder 4"/>
          <p:cNvSpPr>
            <a:spLocks noGrp="1"/>
          </p:cNvSpPr>
          <p:nvPr>
            <p:ph type="body"/>
          </p:nvPr>
        </p:nvSpPr>
        <p:spPr>
          <a:xfrm>
            <a:off x="708552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53"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54"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55" name="PlaceHolder 4"/>
          <p:cNvSpPr>
            <a:spLocks noGrp="1"/>
          </p:cNvSpPr>
          <p:nvPr>
            <p:ph type="body"/>
          </p:nvPr>
        </p:nvSpPr>
        <p:spPr>
          <a:xfrm>
            <a:off x="5414760" y="347508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57" name="PlaceHolder 2"/>
          <p:cNvSpPr>
            <a:spLocks noGrp="1"/>
          </p:cNvSpPr>
          <p:nvPr>
            <p:ph type="body"/>
          </p:nvPr>
        </p:nvSpPr>
        <p:spPr>
          <a:xfrm>
            <a:off x="5414760" y="206460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58" name="PlaceHolder 3"/>
          <p:cNvSpPr>
            <a:spLocks noGrp="1"/>
          </p:cNvSpPr>
          <p:nvPr>
            <p:ph type="body"/>
          </p:nvPr>
        </p:nvSpPr>
        <p:spPr>
          <a:xfrm>
            <a:off x="5414760" y="347508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60"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61"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62" name="PlaceHolder 4"/>
          <p:cNvSpPr>
            <a:spLocks noGrp="1"/>
          </p:cNvSpPr>
          <p:nvPr>
            <p:ph type="body"/>
          </p:nvPr>
        </p:nvSpPr>
        <p:spPr>
          <a:xfrm>
            <a:off x="541476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63" name="PlaceHolder 5"/>
          <p:cNvSpPr>
            <a:spLocks noGrp="1"/>
          </p:cNvSpPr>
          <p:nvPr>
            <p:ph type="body"/>
          </p:nvPr>
        </p:nvSpPr>
        <p:spPr>
          <a:xfrm>
            <a:off x="708552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65" name="PlaceHolder 2"/>
          <p:cNvSpPr>
            <a:spLocks noGrp="1"/>
          </p:cNvSpPr>
          <p:nvPr>
            <p:ph type="body"/>
          </p:nvPr>
        </p:nvSpPr>
        <p:spPr>
          <a:xfrm>
            <a:off x="541476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166" name="PlaceHolder 3"/>
          <p:cNvSpPr>
            <a:spLocks noGrp="1"/>
          </p:cNvSpPr>
          <p:nvPr>
            <p:ph type="body"/>
          </p:nvPr>
        </p:nvSpPr>
        <p:spPr>
          <a:xfrm>
            <a:off x="651744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167" name="PlaceHolder 4"/>
          <p:cNvSpPr>
            <a:spLocks noGrp="1"/>
          </p:cNvSpPr>
          <p:nvPr>
            <p:ph type="body"/>
          </p:nvPr>
        </p:nvSpPr>
        <p:spPr>
          <a:xfrm>
            <a:off x="762012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168" name="PlaceHolder 5"/>
          <p:cNvSpPr>
            <a:spLocks noGrp="1"/>
          </p:cNvSpPr>
          <p:nvPr>
            <p:ph type="body"/>
          </p:nvPr>
        </p:nvSpPr>
        <p:spPr>
          <a:xfrm>
            <a:off x="541476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169" name="PlaceHolder 6"/>
          <p:cNvSpPr>
            <a:spLocks noGrp="1"/>
          </p:cNvSpPr>
          <p:nvPr>
            <p:ph type="body"/>
          </p:nvPr>
        </p:nvSpPr>
        <p:spPr>
          <a:xfrm>
            <a:off x="651744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170" name="PlaceHolder 7"/>
          <p:cNvSpPr>
            <a:spLocks noGrp="1"/>
          </p:cNvSpPr>
          <p:nvPr>
            <p:ph type="body"/>
          </p:nvPr>
        </p:nvSpPr>
        <p:spPr>
          <a:xfrm>
            <a:off x="762012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79" name="PlaceHolder 2"/>
          <p:cNvSpPr>
            <a:spLocks noGrp="1"/>
          </p:cNvSpPr>
          <p:nvPr>
            <p:ph type="subTitle"/>
          </p:nvPr>
        </p:nvSpPr>
        <p:spPr>
          <a:xfrm>
            <a:off x="5414760" y="2064600"/>
            <a:ext cx="3260520" cy="26996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3" name="PlaceHolder 2"/>
          <p:cNvSpPr>
            <a:spLocks noGrp="1"/>
          </p:cNvSpPr>
          <p:nvPr>
            <p:ph type="body"/>
          </p:nvPr>
        </p:nvSpPr>
        <p:spPr>
          <a:xfrm>
            <a:off x="541476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4" name="PlaceHolder 3"/>
          <p:cNvSpPr>
            <a:spLocks noGrp="1"/>
          </p:cNvSpPr>
          <p:nvPr>
            <p:ph type="body"/>
          </p:nvPr>
        </p:nvSpPr>
        <p:spPr>
          <a:xfrm>
            <a:off x="708552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81" name="PlaceHolder 2"/>
          <p:cNvSpPr>
            <a:spLocks noGrp="1"/>
          </p:cNvSpPr>
          <p:nvPr>
            <p:ph type="body"/>
          </p:nvPr>
        </p:nvSpPr>
        <p:spPr>
          <a:xfrm>
            <a:off x="5414760" y="2064600"/>
            <a:ext cx="3260520" cy="269964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83" name="PlaceHolder 2"/>
          <p:cNvSpPr>
            <a:spLocks noGrp="1"/>
          </p:cNvSpPr>
          <p:nvPr>
            <p:ph type="body"/>
          </p:nvPr>
        </p:nvSpPr>
        <p:spPr>
          <a:xfrm>
            <a:off x="541476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84" name="PlaceHolder 3"/>
          <p:cNvSpPr>
            <a:spLocks noGrp="1"/>
          </p:cNvSpPr>
          <p:nvPr>
            <p:ph type="body"/>
          </p:nvPr>
        </p:nvSpPr>
        <p:spPr>
          <a:xfrm>
            <a:off x="708552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6"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88"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89" name="PlaceHolder 3"/>
          <p:cNvSpPr>
            <a:spLocks noGrp="1"/>
          </p:cNvSpPr>
          <p:nvPr>
            <p:ph type="body"/>
          </p:nvPr>
        </p:nvSpPr>
        <p:spPr>
          <a:xfrm>
            <a:off x="708552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90" name="PlaceHolder 4"/>
          <p:cNvSpPr>
            <a:spLocks noGrp="1"/>
          </p:cNvSpPr>
          <p:nvPr>
            <p:ph type="body"/>
          </p:nvPr>
        </p:nvSpPr>
        <p:spPr>
          <a:xfrm>
            <a:off x="541476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92" name="PlaceHolder 2"/>
          <p:cNvSpPr>
            <a:spLocks noGrp="1"/>
          </p:cNvSpPr>
          <p:nvPr>
            <p:ph type="body"/>
          </p:nvPr>
        </p:nvSpPr>
        <p:spPr>
          <a:xfrm>
            <a:off x="541476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93"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94" name="PlaceHolder 4"/>
          <p:cNvSpPr>
            <a:spLocks noGrp="1"/>
          </p:cNvSpPr>
          <p:nvPr>
            <p:ph type="body"/>
          </p:nvPr>
        </p:nvSpPr>
        <p:spPr>
          <a:xfrm>
            <a:off x="708552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96"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97"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98" name="PlaceHolder 4"/>
          <p:cNvSpPr>
            <a:spLocks noGrp="1"/>
          </p:cNvSpPr>
          <p:nvPr>
            <p:ph type="body"/>
          </p:nvPr>
        </p:nvSpPr>
        <p:spPr>
          <a:xfrm>
            <a:off x="5414760" y="347508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00" name="PlaceHolder 2"/>
          <p:cNvSpPr>
            <a:spLocks noGrp="1"/>
          </p:cNvSpPr>
          <p:nvPr>
            <p:ph type="body"/>
          </p:nvPr>
        </p:nvSpPr>
        <p:spPr>
          <a:xfrm>
            <a:off x="5414760" y="206460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01" name="PlaceHolder 3"/>
          <p:cNvSpPr>
            <a:spLocks noGrp="1"/>
          </p:cNvSpPr>
          <p:nvPr>
            <p:ph type="body"/>
          </p:nvPr>
        </p:nvSpPr>
        <p:spPr>
          <a:xfrm>
            <a:off x="5414760" y="347508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03"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04"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05" name="PlaceHolder 4"/>
          <p:cNvSpPr>
            <a:spLocks noGrp="1"/>
          </p:cNvSpPr>
          <p:nvPr>
            <p:ph type="body"/>
          </p:nvPr>
        </p:nvSpPr>
        <p:spPr>
          <a:xfrm>
            <a:off x="541476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06" name="PlaceHolder 5"/>
          <p:cNvSpPr>
            <a:spLocks noGrp="1"/>
          </p:cNvSpPr>
          <p:nvPr>
            <p:ph type="body"/>
          </p:nvPr>
        </p:nvSpPr>
        <p:spPr>
          <a:xfrm>
            <a:off x="708552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08" name="PlaceHolder 2"/>
          <p:cNvSpPr>
            <a:spLocks noGrp="1"/>
          </p:cNvSpPr>
          <p:nvPr>
            <p:ph type="body"/>
          </p:nvPr>
        </p:nvSpPr>
        <p:spPr>
          <a:xfrm>
            <a:off x="541476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209" name="PlaceHolder 3"/>
          <p:cNvSpPr>
            <a:spLocks noGrp="1"/>
          </p:cNvSpPr>
          <p:nvPr>
            <p:ph type="body"/>
          </p:nvPr>
        </p:nvSpPr>
        <p:spPr>
          <a:xfrm>
            <a:off x="651744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210" name="PlaceHolder 4"/>
          <p:cNvSpPr>
            <a:spLocks noGrp="1"/>
          </p:cNvSpPr>
          <p:nvPr>
            <p:ph type="body"/>
          </p:nvPr>
        </p:nvSpPr>
        <p:spPr>
          <a:xfrm>
            <a:off x="762012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211" name="PlaceHolder 5"/>
          <p:cNvSpPr>
            <a:spLocks noGrp="1"/>
          </p:cNvSpPr>
          <p:nvPr>
            <p:ph type="body"/>
          </p:nvPr>
        </p:nvSpPr>
        <p:spPr>
          <a:xfrm>
            <a:off x="541476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212" name="PlaceHolder 6"/>
          <p:cNvSpPr>
            <a:spLocks noGrp="1"/>
          </p:cNvSpPr>
          <p:nvPr>
            <p:ph type="body"/>
          </p:nvPr>
        </p:nvSpPr>
        <p:spPr>
          <a:xfrm>
            <a:off x="651744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213" name="PlaceHolder 7"/>
          <p:cNvSpPr>
            <a:spLocks noGrp="1"/>
          </p:cNvSpPr>
          <p:nvPr>
            <p:ph type="body"/>
          </p:nvPr>
        </p:nvSpPr>
        <p:spPr>
          <a:xfrm>
            <a:off x="762012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23" name="PlaceHolder 2"/>
          <p:cNvSpPr>
            <a:spLocks noGrp="1"/>
          </p:cNvSpPr>
          <p:nvPr>
            <p:ph type="subTitle"/>
          </p:nvPr>
        </p:nvSpPr>
        <p:spPr>
          <a:xfrm>
            <a:off x="5414760" y="2064600"/>
            <a:ext cx="3260520" cy="26996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25" name="PlaceHolder 2"/>
          <p:cNvSpPr>
            <a:spLocks noGrp="1"/>
          </p:cNvSpPr>
          <p:nvPr>
            <p:ph type="body"/>
          </p:nvPr>
        </p:nvSpPr>
        <p:spPr>
          <a:xfrm>
            <a:off x="5414760" y="2064600"/>
            <a:ext cx="3260520" cy="269964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27" name="PlaceHolder 2"/>
          <p:cNvSpPr>
            <a:spLocks noGrp="1"/>
          </p:cNvSpPr>
          <p:nvPr>
            <p:ph type="body"/>
          </p:nvPr>
        </p:nvSpPr>
        <p:spPr>
          <a:xfrm>
            <a:off x="541476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28" name="PlaceHolder 3"/>
          <p:cNvSpPr>
            <a:spLocks noGrp="1"/>
          </p:cNvSpPr>
          <p:nvPr>
            <p:ph type="body"/>
          </p:nvPr>
        </p:nvSpPr>
        <p:spPr>
          <a:xfrm>
            <a:off x="708552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32"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33" name="PlaceHolder 3"/>
          <p:cNvSpPr>
            <a:spLocks noGrp="1"/>
          </p:cNvSpPr>
          <p:nvPr>
            <p:ph type="body"/>
          </p:nvPr>
        </p:nvSpPr>
        <p:spPr>
          <a:xfrm>
            <a:off x="708552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34" name="PlaceHolder 4"/>
          <p:cNvSpPr>
            <a:spLocks noGrp="1"/>
          </p:cNvSpPr>
          <p:nvPr>
            <p:ph type="body"/>
          </p:nvPr>
        </p:nvSpPr>
        <p:spPr>
          <a:xfrm>
            <a:off x="541476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36" name="PlaceHolder 2"/>
          <p:cNvSpPr>
            <a:spLocks noGrp="1"/>
          </p:cNvSpPr>
          <p:nvPr>
            <p:ph type="body"/>
          </p:nvPr>
        </p:nvSpPr>
        <p:spPr>
          <a:xfrm>
            <a:off x="541476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37"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38" name="PlaceHolder 4"/>
          <p:cNvSpPr>
            <a:spLocks noGrp="1"/>
          </p:cNvSpPr>
          <p:nvPr>
            <p:ph type="body"/>
          </p:nvPr>
        </p:nvSpPr>
        <p:spPr>
          <a:xfrm>
            <a:off x="708552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40"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41"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42" name="PlaceHolder 4"/>
          <p:cNvSpPr>
            <a:spLocks noGrp="1"/>
          </p:cNvSpPr>
          <p:nvPr>
            <p:ph type="body"/>
          </p:nvPr>
        </p:nvSpPr>
        <p:spPr>
          <a:xfrm>
            <a:off x="5414760" y="347508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44" name="PlaceHolder 2"/>
          <p:cNvSpPr>
            <a:spLocks noGrp="1"/>
          </p:cNvSpPr>
          <p:nvPr>
            <p:ph type="body"/>
          </p:nvPr>
        </p:nvSpPr>
        <p:spPr>
          <a:xfrm>
            <a:off x="5414760" y="206460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45" name="PlaceHolder 3"/>
          <p:cNvSpPr>
            <a:spLocks noGrp="1"/>
          </p:cNvSpPr>
          <p:nvPr>
            <p:ph type="body"/>
          </p:nvPr>
        </p:nvSpPr>
        <p:spPr>
          <a:xfrm>
            <a:off x="5414760" y="347508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47"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48"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49" name="PlaceHolder 4"/>
          <p:cNvSpPr>
            <a:spLocks noGrp="1"/>
          </p:cNvSpPr>
          <p:nvPr>
            <p:ph type="body"/>
          </p:nvPr>
        </p:nvSpPr>
        <p:spPr>
          <a:xfrm>
            <a:off x="541476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50" name="PlaceHolder 5"/>
          <p:cNvSpPr>
            <a:spLocks noGrp="1"/>
          </p:cNvSpPr>
          <p:nvPr>
            <p:ph type="body"/>
          </p:nvPr>
        </p:nvSpPr>
        <p:spPr>
          <a:xfrm>
            <a:off x="708552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52" name="PlaceHolder 2"/>
          <p:cNvSpPr>
            <a:spLocks noGrp="1"/>
          </p:cNvSpPr>
          <p:nvPr>
            <p:ph type="body"/>
          </p:nvPr>
        </p:nvSpPr>
        <p:spPr>
          <a:xfrm>
            <a:off x="541476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253" name="PlaceHolder 3"/>
          <p:cNvSpPr>
            <a:spLocks noGrp="1"/>
          </p:cNvSpPr>
          <p:nvPr>
            <p:ph type="body"/>
          </p:nvPr>
        </p:nvSpPr>
        <p:spPr>
          <a:xfrm>
            <a:off x="651744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254" name="PlaceHolder 4"/>
          <p:cNvSpPr>
            <a:spLocks noGrp="1"/>
          </p:cNvSpPr>
          <p:nvPr>
            <p:ph type="body"/>
          </p:nvPr>
        </p:nvSpPr>
        <p:spPr>
          <a:xfrm>
            <a:off x="762012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255" name="PlaceHolder 5"/>
          <p:cNvSpPr>
            <a:spLocks noGrp="1"/>
          </p:cNvSpPr>
          <p:nvPr>
            <p:ph type="body"/>
          </p:nvPr>
        </p:nvSpPr>
        <p:spPr>
          <a:xfrm>
            <a:off x="541476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256" name="PlaceHolder 6"/>
          <p:cNvSpPr>
            <a:spLocks noGrp="1"/>
          </p:cNvSpPr>
          <p:nvPr>
            <p:ph type="body"/>
          </p:nvPr>
        </p:nvSpPr>
        <p:spPr>
          <a:xfrm>
            <a:off x="651744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257" name="PlaceHolder 7"/>
          <p:cNvSpPr>
            <a:spLocks noGrp="1"/>
          </p:cNvSpPr>
          <p:nvPr>
            <p:ph type="body"/>
          </p:nvPr>
        </p:nvSpPr>
        <p:spPr>
          <a:xfrm>
            <a:off x="762012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66" name="PlaceHolder 2"/>
          <p:cNvSpPr>
            <a:spLocks noGrp="1"/>
          </p:cNvSpPr>
          <p:nvPr>
            <p:ph type="subTitle"/>
          </p:nvPr>
        </p:nvSpPr>
        <p:spPr>
          <a:xfrm>
            <a:off x="5414760" y="2064600"/>
            <a:ext cx="3260520" cy="26996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68" name="PlaceHolder 2"/>
          <p:cNvSpPr>
            <a:spLocks noGrp="1"/>
          </p:cNvSpPr>
          <p:nvPr>
            <p:ph type="body"/>
          </p:nvPr>
        </p:nvSpPr>
        <p:spPr>
          <a:xfrm>
            <a:off x="5414760" y="2064600"/>
            <a:ext cx="3260520" cy="269964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70" name="PlaceHolder 2"/>
          <p:cNvSpPr>
            <a:spLocks noGrp="1"/>
          </p:cNvSpPr>
          <p:nvPr>
            <p:ph type="body"/>
          </p:nvPr>
        </p:nvSpPr>
        <p:spPr>
          <a:xfrm>
            <a:off x="541476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71" name="PlaceHolder 3"/>
          <p:cNvSpPr>
            <a:spLocks noGrp="1"/>
          </p:cNvSpPr>
          <p:nvPr>
            <p:ph type="body"/>
          </p:nvPr>
        </p:nvSpPr>
        <p:spPr>
          <a:xfrm>
            <a:off x="708552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3"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75"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76" name="PlaceHolder 3"/>
          <p:cNvSpPr>
            <a:spLocks noGrp="1"/>
          </p:cNvSpPr>
          <p:nvPr>
            <p:ph type="body"/>
          </p:nvPr>
        </p:nvSpPr>
        <p:spPr>
          <a:xfrm>
            <a:off x="708552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77" name="PlaceHolder 4"/>
          <p:cNvSpPr>
            <a:spLocks noGrp="1"/>
          </p:cNvSpPr>
          <p:nvPr>
            <p:ph type="body"/>
          </p:nvPr>
        </p:nvSpPr>
        <p:spPr>
          <a:xfrm>
            <a:off x="541476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79" name="PlaceHolder 2"/>
          <p:cNvSpPr>
            <a:spLocks noGrp="1"/>
          </p:cNvSpPr>
          <p:nvPr>
            <p:ph type="body"/>
          </p:nvPr>
        </p:nvSpPr>
        <p:spPr>
          <a:xfrm>
            <a:off x="541476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80"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81" name="PlaceHolder 4"/>
          <p:cNvSpPr>
            <a:spLocks noGrp="1"/>
          </p:cNvSpPr>
          <p:nvPr>
            <p:ph type="body"/>
          </p:nvPr>
        </p:nvSpPr>
        <p:spPr>
          <a:xfrm>
            <a:off x="708552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18"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19" name="PlaceHolder 3"/>
          <p:cNvSpPr>
            <a:spLocks noGrp="1"/>
          </p:cNvSpPr>
          <p:nvPr>
            <p:ph type="body"/>
          </p:nvPr>
        </p:nvSpPr>
        <p:spPr>
          <a:xfrm>
            <a:off x="708552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0" name="PlaceHolder 4"/>
          <p:cNvSpPr>
            <a:spLocks noGrp="1"/>
          </p:cNvSpPr>
          <p:nvPr>
            <p:ph type="body"/>
          </p:nvPr>
        </p:nvSpPr>
        <p:spPr>
          <a:xfrm>
            <a:off x="541476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83"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84"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85" name="PlaceHolder 4"/>
          <p:cNvSpPr>
            <a:spLocks noGrp="1"/>
          </p:cNvSpPr>
          <p:nvPr>
            <p:ph type="body"/>
          </p:nvPr>
        </p:nvSpPr>
        <p:spPr>
          <a:xfrm>
            <a:off x="5414760" y="347508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87" name="PlaceHolder 2"/>
          <p:cNvSpPr>
            <a:spLocks noGrp="1"/>
          </p:cNvSpPr>
          <p:nvPr>
            <p:ph type="body"/>
          </p:nvPr>
        </p:nvSpPr>
        <p:spPr>
          <a:xfrm>
            <a:off x="5414760" y="206460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88" name="PlaceHolder 3"/>
          <p:cNvSpPr>
            <a:spLocks noGrp="1"/>
          </p:cNvSpPr>
          <p:nvPr>
            <p:ph type="body"/>
          </p:nvPr>
        </p:nvSpPr>
        <p:spPr>
          <a:xfrm>
            <a:off x="5414760" y="347508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90"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91"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92" name="PlaceHolder 4"/>
          <p:cNvSpPr>
            <a:spLocks noGrp="1"/>
          </p:cNvSpPr>
          <p:nvPr>
            <p:ph type="body"/>
          </p:nvPr>
        </p:nvSpPr>
        <p:spPr>
          <a:xfrm>
            <a:off x="541476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93" name="PlaceHolder 5"/>
          <p:cNvSpPr>
            <a:spLocks noGrp="1"/>
          </p:cNvSpPr>
          <p:nvPr>
            <p:ph type="body"/>
          </p:nvPr>
        </p:nvSpPr>
        <p:spPr>
          <a:xfrm>
            <a:off x="708552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95" name="PlaceHolder 2"/>
          <p:cNvSpPr>
            <a:spLocks noGrp="1"/>
          </p:cNvSpPr>
          <p:nvPr>
            <p:ph type="body"/>
          </p:nvPr>
        </p:nvSpPr>
        <p:spPr>
          <a:xfrm>
            <a:off x="541476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296" name="PlaceHolder 3"/>
          <p:cNvSpPr>
            <a:spLocks noGrp="1"/>
          </p:cNvSpPr>
          <p:nvPr>
            <p:ph type="body"/>
          </p:nvPr>
        </p:nvSpPr>
        <p:spPr>
          <a:xfrm>
            <a:off x="651744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297" name="PlaceHolder 4"/>
          <p:cNvSpPr>
            <a:spLocks noGrp="1"/>
          </p:cNvSpPr>
          <p:nvPr>
            <p:ph type="body"/>
          </p:nvPr>
        </p:nvSpPr>
        <p:spPr>
          <a:xfrm>
            <a:off x="762012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298" name="PlaceHolder 5"/>
          <p:cNvSpPr>
            <a:spLocks noGrp="1"/>
          </p:cNvSpPr>
          <p:nvPr>
            <p:ph type="body"/>
          </p:nvPr>
        </p:nvSpPr>
        <p:spPr>
          <a:xfrm>
            <a:off x="541476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299" name="PlaceHolder 6"/>
          <p:cNvSpPr>
            <a:spLocks noGrp="1"/>
          </p:cNvSpPr>
          <p:nvPr>
            <p:ph type="body"/>
          </p:nvPr>
        </p:nvSpPr>
        <p:spPr>
          <a:xfrm>
            <a:off x="651744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300" name="PlaceHolder 7"/>
          <p:cNvSpPr>
            <a:spLocks noGrp="1"/>
          </p:cNvSpPr>
          <p:nvPr>
            <p:ph type="body"/>
          </p:nvPr>
        </p:nvSpPr>
        <p:spPr>
          <a:xfrm>
            <a:off x="762012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5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354" name="PlaceHolder 2"/>
          <p:cNvSpPr>
            <a:spLocks noGrp="1"/>
          </p:cNvSpPr>
          <p:nvPr>
            <p:ph type="subTitle"/>
          </p:nvPr>
        </p:nvSpPr>
        <p:spPr>
          <a:xfrm>
            <a:off x="5414760" y="2064600"/>
            <a:ext cx="3260520" cy="26996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356" name="PlaceHolder 2"/>
          <p:cNvSpPr>
            <a:spLocks noGrp="1"/>
          </p:cNvSpPr>
          <p:nvPr>
            <p:ph type="body"/>
          </p:nvPr>
        </p:nvSpPr>
        <p:spPr>
          <a:xfrm>
            <a:off x="5414760" y="2064600"/>
            <a:ext cx="3260520" cy="269964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358" name="PlaceHolder 2"/>
          <p:cNvSpPr>
            <a:spLocks noGrp="1"/>
          </p:cNvSpPr>
          <p:nvPr>
            <p:ph type="body"/>
          </p:nvPr>
        </p:nvSpPr>
        <p:spPr>
          <a:xfrm>
            <a:off x="541476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359" name="PlaceHolder 3"/>
          <p:cNvSpPr>
            <a:spLocks noGrp="1"/>
          </p:cNvSpPr>
          <p:nvPr>
            <p:ph type="body"/>
          </p:nvPr>
        </p:nvSpPr>
        <p:spPr>
          <a:xfrm>
            <a:off x="708552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6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61"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2" name="PlaceHolder 2"/>
          <p:cNvSpPr>
            <a:spLocks noGrp="1"/>
          </p:cNvSpPr>
          <p:nvPr>
            <p:ph type="body"/>
          </p:nvPr>
        </p:nvSpPr>
        <p:spPr>
          <a:xfrm>
            <a:off x="541476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3"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4" name="PlaceHolder 4"/>
          <p:cNvSpPr>
            <a:spLocks noGrp="1"/>
          </p:cNvSpPr>
          <p:nvPr>
            <p:ph type="body"/>
          </p:nvPr>
        </p:nvSpPr>
        <p:spPr>
          <a:xfrm>
            <a:off x="708552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363"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364" name="PlaceHolder 3"/>
          <p:cNvSpPr>
            <a:spLocks noGrp="1"/>
          </p:cNvSpPr>
          <p:nvPr>
            <p:ph type="body"/>
          </p:nvPr>
        </p:nvSpPr>
        <p:spPr>
          <a:xfrm>
            <a:off x="708552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365" name="PlaceHolder 4"/>
          <p:cNvSpPr>
            <a:spLocks noGrp="1"/>
          </p:cNvSpPr>
          <p:nvPr>
            <p:ph type="body"/>
          </p:nvPr>
        </p:nvSpPr>
        <p:spPr>
          <a:xfrm>
            <a:off x="541476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367" name="PlaceHolder 2"/>
          <p:cNvSpPr>
            <a:spLocks noGrp="1"/>
          </p:cNvSpPr>
          <p:nvPr>
            <p:ph type="body"/>
          </p:nvPr>
        </p:nvSpPr>
        <p:spPr>
          <a:xfrm>
            <a:off x="541476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368"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369" name="PlaceHolder 4"/>
          <p:cNvSpPr>
            <a:spLocks noGrp="1"/>
          </p:cNvSpPr>
          <p:nvPr>
            <p:ph type="body"/>
          </p:nvPr>
        </p:nvSpPr>
        <p:spPr>
          <a:xfrm>
            <a:off x="708552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7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371"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372"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373" name="PlaceHolder 4"/>
          <p:cNvSpPr>
            <a:spLocks noGrp="1"/>
          </p:cNvSpPr>
          <p:nvPr>
            <p:ph type="body"/>
          </p:nvPr>
        </p:nvSpPr>
        <p:spPr>
          <a:xfrm>
            <a:off x="5414760" y="347508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7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375" name="PlaceHolder 2"/>
          <p:cNvSpPr>
            <a:spLocks noGrp="1"/>
          </p:cNvSpPr>
          <p:nvPr>
            <p:ph type="body"/>
          </p:nvPr>
        </p:nvSpPr>
        <p:spPr>
          <a:xfrm>
            <a:off x="5414760" y="206460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376" name="PlaceHolder 3"/>
          <p:cNvSpPr>
            <a:spLocks noGrp="1"/>
          </p:cNvSpPr>
          <p:nvPr>
            <p:ph type="body"/>
          </p:nvPr>
        </p:nvSpPr>
        <p:spPr>
          <a:xfrm>
            <a:off x="5414760" y="347508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378"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379"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380" name="PlaceHolder 4"/>
          <p:cNvSpPr>
            <a:spLocks noGrp="1"/>
          </p:cNvSpPr>
          <p:nvPr>
            <p:ph type="body"/>
          </p:nvPr>
        </p:nvSpPr>
        <p:spPr>
          <a:xfrm>
            <a:off x="541476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381" name="PlaceHolder 5"/>
          <p:cNvSpPr>
            <a:spLocks noGrp="1"/>
          </p:cNvSpPr>
          <p:nvPr>
            <p:ph type="body"/>
          </p:nvPr>
        </p:nvSpPr>
        <p:spPr>
          <a:xfrm>
            <a:off x="708552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383" name="PlaceHolder 2"/>
          <p:cNvSpPr>
            <a:spLocks noGrp="1"/>
          </p:cNvSpPr>
          <p:nvPr>
            <p:ph type="body"/>
          </p:nvPr>
        </p:nvSpPr>
        <p:spPr>
          <a:xfrm>
            <a:off x="541476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384" name="PlaceHolder 3"/>
          <p:cNvSpPr>
            <a:spLocks noGrp="1"/>
          </p:cNvSpPr>
          <p:nvPr>
            <p:ph type="body"/>
          </p:nvPr>
        </p:nvSpPr>
        <p:spPr>
          <a:xfrm>
            <a:off x="651744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385" name="PlaceHolder 4"/>
          <p:cNvSpPr>
            <a:spLocks noGrp="1"/>
          </p:cNvSpPr>
          <p:nvPr>
            <p:ph type="body"/>
          </p:nvPr>
        </p:nvSpPr>
        <p:spPr>
          <a:xfrm>
            <a:off x="762012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386" name="PlaceHolder 5"/>
          <p:cNvSpPr>
            <a:spLocks noGrp="1"/>
          </p:cNvSpPr>
          <p:nvPr>
            <p:ph type="body"/>
          </p:nvPr>
        </p:nvSpPr>
        <p:spPr>
          <a:xfrm>
            <a:off x="541476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387" name="PlaceHolder 6"/>
          <p:cNvSpPr>
            <a:spLocks noGrp="1"/>
          </p:cNvSpPr>
          <p:nvPr>
            <p:ph type="body"/>
          </p:nvPr>
        </p:nvSpPr>
        <p:spPr>
          <a:xfrm>
            <a:off x="651744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388" name="PlaceHolder 7"/>
          <p:cNvSpPr>
            <a:spLocks noGrp="1"/>
          </p:cNvSpPr>
          <p:nvPr>
            <p:ph type="body"/>
          </p:nvPr>
        </p:nvSpPr>
        <p:spPr>
          <a:xfrm>
            <a:off x="762012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9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398" name="PlaceHolder 2"/>
          <p:cNvSpPr>
            <a:spLocks noGrp="1"/>
          </p:cNvSpPr>
          <p:nvPr>
            <p:ph type="subTitle"/>
          </p:nvPr>
        </p:nvSpPr>
        <p:spPr>
          <a:xfrm>
            <a:off x="5414760" y="2064600"/>
            <a:ext cx="3260520" cy="26996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400" name="PlaceHolder 2"/>
          <p:cNvSpPr>
            <a:spLocks noGrp="1"/>
          </p:cNvSpPr>
          <p:nvPr>
            <p:ph type="body"/>
          </p:nvPr>
        </p:nvSpPr>
        <p:spPr>
          <a:xfrm>
            <a:off x="5414760" y="2064600"/>
            <a:ext cx="3260520" cy="269964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0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402" name="PlaceHolder 2"/>
          <p:cNvSpPr>
            <a:spLocks noGrp="1"/>
          </p:cNvSpPr>
          <p:nvPr>
            <p:ph type="body"/>
          </p:nvPr>
        </p:nvSpPr>
        <p:spPr>
          <a:xfrm>
            <a:off x="541476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403" name="PlaceHolder 3"/>
          <p:cNvSpPr>
            <a:spLocks noGrp="1"/>
          </p:cNvSpPr>
          <p:nvPr>
            <p:ph type="body"/>
          </p:nvPr>
        </p:nvSpPr>
        <p:spPr>
          <a:xfrm>
            <a:off x="708552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26"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7"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28" name="PlaceHolder 4"/>
          <p:cNvSpPr>
            <a:spLocks noGrp="1"/>
          </p:cNvSpPr>
          <p:nvPr>
            <p:ph type="body"/>
          </p:nvPr>
        </p:nvSpPr>
        <p:spPr>
          <a:xfrm>
            <a:off x="5414760" y="347508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0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05"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407"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408" name="PlaceHolder 3"/>
          <p:cNvSpPr>
            <a:spLocks noGrp="1"/>
          </p:cNvSpPr>
          <p:nvPr>
            <p:ph type="body"/>
          </p:nvPr>
        </p:nvSpPr>
        <p:spPr>
          <a:xfrm>
            <a:off x="708552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409" name="PlaceHolder 4"/>
          <p:cNvSpPr>
            <a:spLocks noGrp="1"/>
          </p:cNvSpPr>
          <p:nvPr>
            <p:ph type="body"/>
          </p:nvPr>
        </p:nvSpPr>
        <p:spPr>
          <a:xfrm>
            <a:off x="541476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1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411" name="PlaceHolder 2"/>
          <p:cNvSpPr>
            <a:spLocks noGrp="1"/>
          </p:cNvSpPr>
          <p:nvPr>
            <p:ph type="body"/>
          </p:nvPr>
        </p:nvSpPr>
        <p:spPr>
          <a:xfrm>
            <a:off x="5414760" y="2064600"/>
            <a:ext cx="1590840" cy="269964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412"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413" name="PlaceHolder 4"/>
          <p:cNvSpPr>
            <a:spLocks noGrp="1"/>
          </p:cNvSpPr>
          <p:nvPr>
            <p:ph type="body"/>
          </p:nvPr>
        </p:nvSpPr>
        <p:spPr>
          <a:xfrm>
            <a:off x="708552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415"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416"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417" name="PlaceHolder 4"/>
          <p:cNvSpPr>
            <a:spLocks noGrp="1"/>
          </p:cNvSpPr>
          <p:nvPr>
            <p:ph type="body"/>
          </p:nvPr>
        </p:nvSpPr>
        <p:spPr>
          <a:xfrm>
            <a:off x="5414760" y="347508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1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419" name="PlaceHolder 2"/>
          <p:cNvSpPr>
            <a:spLocks noGrp="1"/>
          </p:cNvSpPr>
          <p:nvPr>
            <p:ph type="body"/>
          </p:nvPr>
        </p:nvSpPr>
        <p:spPr>
          <a:xfrm>
            <a:off x="5414760" y="206460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420" name="PlaceHolder 3"/>
          <p:cNvSpPr>
            <a:spLocks noGrp="1"/>
          </p:cNvSpPr>
          <p:nvPr>
            <p:ph type="body"/>
          </p:nvPr>
        </p:nvSpPr>
        <p:spPr>
          <a:xfrm>
            <a:off x="5414760" y="3475080"/>
            <a:ext cx="326052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422" name="PlaceHolder 2"/>
          <p:cNvSpPr>
            <a:spLocks noGrp="1"/>
          </p:cNvSpPr>
          <p:nvPr>
            <p:ph type="body"/>
          </p:nvPr>
        </p:nvSpPr>
        <p:spPr>
          <a:xfrm>
            <a:off x="541476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423" name="PlaceHolder 3"/>
          <p:cNvSpPr>
            <a:spLocks noGrp="1"/>
          </p:cNvSpPr>
          <p:nvPr>
            <p:ph type="body"/>
          </p:nvPr>
        </p:nvSpPr>
        <p:spPr>
          <a:xfrm>
            <a:off x="7085520" y="206460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424" name="PlaceHolder 4"/>
          <p:cNvSpPr>
            <a:spLocks noGrp="1"/>
          </p:cNvSpPr>
          <p:nvPr>
            <p:ph type="body"/>
          </p:nvPr>
        </p:nvSpPr>
        <p:spPr>
          <a:xfrm>
            <a:off x="541476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
        <p:nvSpPr>
          <p:cNvPr id="425" name="PlaceHolder 5"/>
          <p:cNvSpPr>
            <a:spLocks noGrp="1"/>
          </p:cNvSpPr>
          <p:nvPr>
            <p:ph type="body"/>
          </p:nvPr>
        </p:nvSpPr>
        <p:spPr>
          <a:xfrm>
            <a:off x="7085520" y="3475080"/>
            <a:ext cx="1590840" cy="1287720"/>
          </a:xfrm>
          <a:prstGeom prst="rect">
            <a:avLst/>
          </a:prstGeom>
        </p:spPr>
        <p:txBody>
          <a:bodyPr lIns="0" tIns="0" rIns="0" bIns="0">
            <a:normAutofit/>
          </a:bodyPr>
          <a:lstStyle/>
          <a:p>
            <a:endParaRPr lang="en-US" sz="2200" b="1" strike="noStrike" spc="-1">
              <a:solidFill>
                <a:srgbClr val="9C4092"/>
              </a:solidFill>
              <a:latin typeface="Calibri"/>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2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427" name="PlaceHolder 2"/>
          <p:cNvSpPr>
            <a:spLocks noGrp="1"/>
          </p:cNvSpPr>
          <p:nvPr>
            <p:ph type="body"/>
          </p:nvPr>
        </p:nvSpPr>
        <p:spPr>
          <a:xfrm>
            <a:off x="541476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428" name="PlaceHolder 3"/>
          <p:cNvSpPr>
            <a:spLocks noGrp="1"/>
          </p:cNvSpPr>
          <p:nvPr>
            <p:ph type="body"/>
          </p:nvPr>
        </p:nvSpPr>
        <p:spPr>
          <a:xfrm>
            <a:off x="651744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429" name="PlaceHolder 4"/>
          <p:cNvSpPr>
            <a:spLocks noGrp="1"/>
          </p:cNvSpPr>
          <p:nvPr>
            <p:ph type="body"/>
          </p:nvPr>
        </p:nvSpPr>
        <p:spPr>
          <a:xfrm>
            <a:off x="7620120" y="206460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430" name="PlaceHolder 5"/>
          <p:cNvSpPr>
            <a:spLocks noGrp="1"/>
          </p:cNvSpPr>
          <p:nvPr>
            <p:ph type="body"/>
          </p:nvPr>
        </p:nvSpPr>
        <p:spPr>
          <a:xfrm>
            <a:off x="541476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431" name="PlaceHolder 6"/>
          <p:cNvSpPr>
            <a:spLocks noGrp="1"/>
          </p:cNvSpPr>
          <p:nvPr>
            <p:ph type="body"/>
          </p:nvPr>
        </p:nvSpPr>
        <p:spPr>
          <a:xfrm>
            <a:off x="651744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
        <p:nvSpPr>
          <p:cNvPr id="432" name="PlaceHolder 7"/>
          <p:cNvSpPr>
            <a:spLocks noGrp="1"/>
          </p:cNvSpPr>
          <p:nvPr>
            <p:ph type="body"/>
          </p:nvPr>
        </p:nvSpPr>
        <p:spPr>
          <a:xfrm>
            <a:off x="7620120" y="3475080"/>
            <a:ext cx="1049760" cy="1287720"/>
          </a:xfrm>
          <a:prstGeom prst="rect">
            <a:avLst/>
          </a:prstGeom>
        </p:spPr>
        <p:txBody>
          <a:bodyPr lIns="0" tIns="0" rIns="0" bIns="0">
            <a:normAutofit fontScale="66000"/>
          </a:bodyPr>
          <a:lstStyle/>
          <a:p>
            <a:endParaRPr lang="en-US" sz="2200" b="1" strike="noStrike" spc="-1">
              <a:solidFill>
                <a:srgbClr val="9C4092"/>
              </a:solidFill>
              <a:latin typeface="Calibri"/>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n-US" sz="3200" b="0" strike="noStrike" spc="-1">
              <a:solidFill>
                <a:srgbClr val="000000"/>
              </a:solidFill>
              <a:latin typeface="Calibri"/>
            </a:endParaRPr>
          </a:p>
        </p:txBody>
      </p:sp>
      <p:sp>
        <p:nvSpPr>
          <p:cNvPr id="441" name="PlaceHolder 2"/>
          <p:cNvSpPr>
            <a:spLocks noGrp="1"/>
          </p:cNvSpPr>
          <p:nvPr>
            <p:ph type="subTitle"/>
          </p:nvPr>
        </p:nvSpPr>
        <p:spPr>
          <a:xfrm>
            <a:off x="5414760" y="2064600"/>
            <a:ext cx="3260520" cy="26996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5.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2.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6.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image" Target="../media/image7.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2.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image" Target="../media/image9.png"/><Relationship Id="rId2" Type="http://schemas.openxmlformats.org/officeDocument/2006/relationships/slideLayout" Target="../slideLayouts/slideLayout75.xml"/><Relationship Id="rId16" Type="http://schemas.openxmlformats.org/officeDocument/2006/relationships/image" Target="../media/image8.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2.pn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6" Type="http://schemas.openxmlformats.org/officeDocument/2006/relationships/image" Target="../media/image6.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2.pn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6" Type="http://schemas.openxmlformats.org/officeDocument/2006/relationships/image" Target="../media/image5.png"/><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image" Target="../media/image2.png"/><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Image 1"/>
          <p:cNvPicPr/>
          <p:nvPr/>
        </p:nvPicPr>
        <p:blipFill>
          <a:blip r:embed="rId14"/>
          <a:stretch/>
        </p:blipFill>
        <p:spPr>
          <a:xfrm>
            <a:off x="8217360" y="4646880"/>
            <a:ext cx="929160" cy="501480"/>
          </a:xfrm>
          <a:prstGeom prst="rect">
            <a:avLst/>
          </a:prstGeom>
          <a:ln>
            <a:noFill/>
          </a:ln>
        </p:spPr>
      </p:pic>
      <p:pic>
        <p:nvPicPr>
          <p:cNvPr id="9" name="Picture 9"/>
          <p:cNvPicPr/>
          <p:nvPr/>
        </p:nvPicPr>
        <p:blipFill>
          <a:blip r:embed="rId15"/>
          <a:stretch/>
        </p:blipFill>
        <p:spPr>
          <a:xfrm>
            <a:off x="371520" y="4570200"/>
            <a:ext cx="653040" cy="437040"/>
          </a:xfrm>
          <a:prstGeom prst="rect">
            <a:avLst/>
          </a:prstGeom>
          <a:ln>
            <a:noFill/>
          </a:ln>
        </p:spPr>
      </p:pic>
      <p:pic>
        <p:nvPicPr>
          <p:cNvPr id="2" name="Picture 2"/>
          <p:cNvPicPr/>
          <p:nvPr/>
        </p:nvPicPr>
        <p:blipFill>
          <a:blip r:embed="rId16"/>
          <a:stretch/>
        </p:blipFill>
        <p:spPr>
          <a:xfrm>
            <a:off x="720" y="1770480"/>
            <a:ext cx="6054840" cy="3381120"/>
          </a:xfrm>
          <a:prstGeom prst="rect">
            <a:avLst/>
          </a:prstGeom>
          <a:ln>
            <a:noFill/>
          </a:ln>
        </p:spPr>
      </p:pic>
      <p:sp>
        <p:nvSpPr>
          <p:cNvPr id="3" name="PlaceHolder 1"/>
          <p:cNvSpPr>
            <a:spLocks noGrp="1"/>
          </p:cNvSpPr>
          <p:nvPr>
            <p:ph type="dt"/>
          </p:nvPr>
        </p:nvSpPr>
        <p:spPr>
          <a:xfrm>
            <a:off x="6743880" y="244080"/>
            <a:ext cx="1929960" cy="153720"/>
          </a:xfrm>
          <a:prstGeom prst="rect">
            <a:avLst/>
          </a:prstGeom>
        </p:spPr>
        <p:txBody>
          <a:bodyPr lIns="0" tIns="0" rIns="0" bIns="0">
            <a:noAutofit/>
          </a:bodyPr>
          <a:lstStyle/>
          <a:p>
            <a:endParaRPr lang="fr-FR" sz="2400" b="0" strike="noStrike" spc="-1">
              <a:latin typeface="Times New Roman"/>
            </a:endParaRPr>
          </a:p>
        </p:txBody>
      </p:sp>
      <p:sp>
        <p:nvSpPr>
          <p:cNvPr id="4" name="PlaceHolder 2"/>
          <p:cNvSpPr>
            <a:spLocks noGrp="1"/>
          </p:cNvSpPr>
          <p:nvPr>
            <p:ph type="title"/>
          </p:nvPr>
        </p:nvSpPr>
        <p:spPr>
          <a:xfrm>
            <a:off x="2748960" y="2144160"/>
            <a:ext cx="5924880" cy="467640"/>
          </a:xfrm>
          <a:prstGeom prst="rect">
            <a:avLst/>
          </a:prstGeom>
        </p:spPr>
        <p:txBody>
          <a:bodyPr lIns="0" tIns="0" rIns="0" bIns="0" anchor="b">
            <a:noAutofit/>
          </a:bodyPr>
          <a:lstStyle/>
          <a:p>
            <a:pPr>
              <a:lnSpc>
                <a:spcPct val="80000"/>
              </a:lnSpc>
            </a:pPr>
            <a:r>
              <a:rPr lang="fr-FR" sz="3800" b="1" strike="noStrike" spc="-1">
                <a:solidFill>
                  <a:srgbClr val="482683"/>
                </a:solidFill>
                <a:latin typeface="Calibri"/>
                <a:ea typeface="MS PGothic"/>
              </a:rPr>
              <a:t>Cliquez et modifiez le titre</a:t>
            </a:r>
            <a:endParaRPr lang="en-US" sz="3800" b="0" strike="noStrike" spc="-1">
              <a:solidFill>
                <a:srgbClr val="000000"/>
              </a:solidFill>
              <a:latin typeface="Calibri"/>
            </a:endParaRPr>
          </a:p>
        </p:txBody>
      </p:sp>
      <p:pic>
        <p:nvPicPr>
          <p:cNvPr id="5" name="Picture 2"/>
          <p:cNvPicPr/>
          <p:nvPr/>
        </p:nvPicPr>
        <p:blipFill>
          <a:blip r:embed="rId17"/>
          <a:stretch/>
        </p:blipFill>
        <p:spPr>
          <a:xfrm>
            <a:off x="231480" y="140760"/>
            <a:ext cx="1945800" cy="1401840"/>
          </a:xfrm>
          <a:prstGeom prst="rect">
            <a:avLst/>
          </a:prstGeom>
          <a:ln>
            <a:noFill/>
          </a:ln>
        </p:spPr>
      </p:pic>
      <p:sp>
        <p:nvSpPr>
          <p:cNvPr id="6" name="Line 3"/>
          <p:cNvSpPr/>
          <p:nvPr/>
        </p:nvSpPr>
        <p:spPr>
          <a:xfrm>
            <a:off x="8337240" y="186480"/>
            <a:ext cx="336600" cy="0"/>
          </a:xfrm>
          <a:prstGeom prst="line">
            <a:avLst/>
          </a:prstGeom>
          <a:ln w="19080">
            <a:solidFill>
              <a:srgbClr val="17CBD0"/>
            </a:solidFill>
            <a:round/>
          </a:ln>
        </p:spPr>
        <p:style>
          <a:lnRef idx="2">
            <a:schemeClr val="accent1"/>
          </a:lnRef>
          <a:fillRef idx="0">
            <a:schemeClr val="accent1"/>
          </a:fillRef>
          <a:effectRef idx="1">
            <a:schemeClr val="accent1"/>
          </a:effectRef>
          <a:fontRef idx="minor"/>
        </p:style>
      </p:sp>
      <p:sp>
        <p:nvSpPr>
          <p:cNvPr id="7" name="PlaceHolder 4"/>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200" b="1" strike="noStrike" spc="-1">
                <a:solidFill>
                  <a:srgbClr val="9C4092"/>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6" name="Image 1"/>
          <p:cNvPicPr/>
          <p:nvPr/>
        </p:nvPicPr>
        <p:blipFill>
          <a:blip r:embed="rId15"/>
          <a:stretch/>
        </p:blipFill>
        <p:spPr>
          <a:xfrm>
            <a:off x="8217360" y="4646880"/>
            <a:ext cx="929160" cy="501480"/>
          </a:xfrm>
          <a:prstGeom prst="rect">
            <a:avLst/>
          </a:prstGeom>
          <a:ln>
            <a:noFill/>
          </a:ln>
        </p:spPr>
      </p:pic>
      <p:pic>
        <p:nvPicPr>
          <p:cNvPr id="87" name="Picture 9"/>
          <p:cNvPicPr/>
          <p:nvPr/>
        </p:nvPicPr>
        <p:blipFill>
          <a:blip r:embed="rId16"/>
          <a:stretch/>
        </p:blipFill>
        <p:spPr>
          <a:xfrm>
            <a:off x="371520" y="4570200"/>
            <a:ext cx="653040" cy="437040"/>
          </a:xfrm>
          <a:prstGeom prst="rect">
            <a:avLst/>
          </a:prstGeom>
          <a:ln>
            <a:noFill/>
          </a:ln>
        </p:spPr>
      </p:pic>
      <p:sp>
        <p:nvSpPr>
          <p:cNvPr id="88" name="PlaceHolder 1"/>
          <p:cNvSpPr>
            <a:spLocks noGrp="1"/>
          </p:cNvSpPr>
          <p:nvPr>
            <p:ph type="title"/>
          </p:nvPr>
        </p:nvSpPr>
        <p:spPr>
          <a:xfrm>
            <a:off x="450000" y="450000"/>
            <a:ext cx="8216640" cy="858960"/>
          </a:xfrm>
          <a:prstGeom prst="rect">
            <a:avLst/>
          </a:prstGeom>
        </p:spPr>
        <p:txBody>
          <a:bodyPr lIns="0" tIns="0" rIns="0" bIns="0">
            <a:noAutofit/>
          </a:bodyPr>
          <a:lstStyle/>
          <a:p>
            <a:pPr>
              <a:lnSpc>
                <a:spcPct val="80000"/>
              </a:lnSpc>
            </a:pPr>
            <a:r>
              <a:rPr lang="en-US" sz="3200" b="1" strike="noStrike" spc="-1">
                <a:solidFill>
                  <a:srgbClr val="482683"/>
                </a:solidFill>
                <a:latin typeface="Calibri"/>
                <a:ea typeface="MS PGothic"/>
              </a:rPr>
              <a:t>Titre de la slide</a:t>
            </a:r>
            <a:endParaRPr lang="en-US" sz="3200" b="0" strike="noStrike" spc="-1">
              <a:solidFill>
                <a:srgbClr val="000000"/>
              </a:solidFill>
              <a:latin typeface="Calibri"/>
            </a:endParaRPr>
          </a:p>
        </p:txBody>
      </p:sp>
      <p:sp>
        <p:nvSpPr>
          <p:cNvPr id="89" name="PlaceHolder 2"/>
          <p:cNvSpPr>
            <a:spLocks noGrp="1"/>
          </p:cNvSpPr>
          <p:nvPr>
            <p:ph type="body"/>
          </p:nvPr>
        </p:nvSpPr>
        <p:spPr>
          <a:xfrm>
            <a:off x="450000" y="1314000"/>
            <a:ext cx="8229240" cy="3178440"/>
          </a:xfrm>
          <a:prstGeom prst="rect">
            <a:avLst/>
          </a:prstGeom>
        </p:spPr>
        <p:txBody>
          <a:bodyPr lIns="0" tIns="0" rIns="0" bIns="0">
            <a:noAutofit/>
          </a:bodyPr>
          <a:lstStyle/>
          <a:p>
            <a:pPr>
              <a:lnSpc>
                <a:spcPct val="100000"/>
              </a:lnSpc>
              <a:spcBef>
                <a:spcPts val="439"/>
              </a:spcBef>
            </a:pPr>
            <a:r>
              <a:rPr lang="fr-FR" sz="2200" b="1" strike="noStrike" spc="-1">
                <a:solidFill>
                  <a:srgbClr val="9C4092"/>
                </a:solidFill>
                <a:latin typeface="Calibri"/>
                <a:ea typeface="MS PGothic"/>
              </a:rPr>
              <a:t>Cliquez pour modifier les styles du texte du masque</a:t>
            </a:r>
            <a:endParaRPr lang="en-US" sz="2200" b="1" strike="noStrike" spc="-1">
              <a:solidFill>
                <a:srgbClr val="9C4092"/>
              </a:solidFill>
              <a:latin typeface="Calibri"/>
            </a:endParaRPr>
          </a:p>
          <a:p>
            <a:pPr>
              <a:lnSpc>
                <a:spcPct val="80000"/>
              </a:lnSpc>
              <a:spcBef>
                <a:spcPts val="300"/>
              </a:spcBef>
            </a:pPr>
            <a:r>
              <a:rPr lang="fr-FR" sz="1500" b="0" strike="noStrike" cap="all" spc="-1">
                <a:solidFill>
                  <a:srgbClr val="17CBD0"/>
                </a:solidFill>
                <a:latin typeface="Calibri"/>
                <a:ea typeface="MS PGothic"/>
              </a:rPr>
              <a:t>Deuxième niveau</a:t>
            </a:r>
            <a:endParaRPr lang="en-US" sz="1500" b="1" strike="noStrike" spc="-1">
              <a:solidFill>
                <a:srgbClr val="9C4092"/>
              </a:solidFill>
              <a:latin typeface="Calibri"/>
            </a:endParaRPr>
          </a:p>
          <a:p>
            <a:pPr>
              <a:lnSpc>
                <a:spcPct val="100000"/>
              </a:lnSpc>
              <a:spcBef>
                <a:spcPts val="601"/>
              </a:spcBef>
            </a:pPr>
            <a:r>
              <a:rPr lang="fr-FR" sz="1400" b="0" strike="noStrike" spc="-1">
                <a:solidFill>
                  <a:srgbClr val="000000"/>
                </a:solidFill>
                <a:latin typeface="Calibri"/>
                <a:ea typeface="MS PGothic"/>
              </a:rPr>
              <a:t>Troisième niveau</a:t>
            </a:r>
            <a:endParaRPr lang="en-US" sz="1400" b="1" strike="noStrike" spc="-1">
              <a:solidFill>
                <a:srgbClr val="9C4092"/>
              </a:solidFill>
              <a:latin typeface="Calibri"/>
            </a:endParaRPr>
          </a:p>
          <a:p>
            <a:pPr marL="90360" lvl="3" indent="-90000">
              <a:lnSpc>
                <a:spcPct val="100000"/>
              </a:lnSpc>
              <a:spcBef>
                <a:spcPts val="601"/>
              </a:spcBef>
              <a:buClr>
                <a:srgbClr val="EF7937"/>
              </a:buClr>
              <a:buFont typeface="Arial"/>
              <a:buChar char="•"/>
            </a:pPr>
            <a:r>
              <a:rPr lang="fr-FR" sz="1400" b="0" strike="noStrike" spc="-1">
                <a:solidFill>
                  <a:srgbClr val="000000"/>
                </a:solidFill>
                <a:latin typeface="Calibri"/>
                <a:ea typeface="MS PGothic"/>
              </a:rPr>
              <a:t>Quatrième niveau</a:t>
            </a:r>
            <a:endParaRPr lang="en-US" sz="1400" b="0" strike="noStrike" spc="-1">
              <a:solidFill>
                <a:srgbClr val="000000"/>
              </a:solidFill>
              <a:latin typeface="Calibri"/>
            </a:endParaRPr>
          </a:p>
        </p:txBody>
      </p:sp>
      <p:sp>
        <p:nvSpPr>
          <p:cNvPr id="90" name="PlaceHolder 3"/>
          <p:cNvSpPr>
            <a:spLocks noGrp="1"/>
          </p:cNvSpPr>
          <p:nvPr>
            <p:ph type="sldNum"/>
          </p:nvPr>
        </p:nvSpPr>
        <p:spPr>
          <a:xfrm>
            <a:off x="8280360" y="4766400"/>
            <a:ext cx="399240" cy="274320"/>
          </a:xfrm>
          <a:prstGeom prst="rect">
            <a:avLst/>
          </a:prstGeom>
        </p:spPr>
        <p:txBody>
          <a:bodyPr lIns="0" tIns="0" rIns="0" bIns="0" anchor="b">
            <a:noAutofit/>
          </a:bodyPr>
          <a:lstStyle/>
          <a:p>
            <a:pPr algn="r">
              <a:lnSpc>
                <a:spcPct val="100000"/>
              </a:lnSpc>
            </a:pPr>
            <a:fld id="{FF052518-B5ED-49D5-851E-A0920CF602A1}" type="slidenum">
              <a:rPr lang="en-US" sz="800" b="1" strike="noStrike" spc="-1">
                <a:solidFill>
                  <a:srgbClr val="FFFFFF"/>
                </a:solidFill>
                <a:latin typeface="Calibri"/>
                <a:ea typeface="MS PGothic"/>
              </a:rPr>
              <a:t>‹N°›</a:t>
            </a:fld>
            <a:endParaRPr lang="fr-FR" sz="800" b="0" strike="noStrike" spc="-1">
              <a:latin typeface="Times New Roman"/>
            </a:endParaRPr>
          </a:p>
        </p:txBody>
      </p:sp>
      <p:sp>
        <p:nvSpPr>
          <p:cNvPr id="91" name="PlaceHolder 4"/>
          <p:cNvSpPr>
            <a:spLocks noGrp="1"/>
          </p:cNvSpPr>
          <p:nvPr>
            <p:ph type="ftr"/>
          </p:nvPr>
        </p:nvSpPr>
        <p:spPr>
          <a:xfrm>
            <a:off x="5111640" y="246240"/>
            <a:ext cx="3574800" cy="123480"/>
          </a:xfrm>
          <a:prstGeom prst="rect">
            <a:avLst/>
          </a:prstGeom>
        </p:spPr>
        <p:txBody>
          <a:bodyPr lIns="0" tIns="0" rIns="0" bIns="0" anchor="ctr">
            <a:noAutofit/>
          </a:bodyPr>
          <a:lstStyle/>
          <a:p>
            <a:pPr algn="r">
              <a:lnSpc>
                <a:spcPct val="100000"/>
              </a:lnSpc>
            </a:pPr>
            <a:r>
              <a:rPr lang="fr-FR" sz="800" b="0" strike="noStrike" spc="-1">
                <a:solidFill>
                  <a:srgbClr val="898989"/>
                </a:solidFill>
                <a:latin typeface="Calibri"/>
                <a:ea typeface="MS PGothic"/>
              </a:rPr>
              <a:t>Marketing Collectif/ Mercredi 29 septembre 2021 - Document à usage interne</a:t>
            </a:r>
            <a:endParaRPr lang="fr-FR" sz="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8" name="Image 1"/>
          <p:cNvPicPr/>
          <p:nvPr/>
        </p:nvPicPr>
        <p:blipFill>
          <a:blip r:embed="rId14"/>
          <a:stretch/>
        </p:blipFill>
        <p:spPr>
          <a:xfrm>
            <a:off x="8217360" y="4646880"/>
            <a:ext cx="929160" cy="501480"/>
          </a:xfrm>
          <a:prstGeom prst="rect">
            <a:avLst/>
          </a:prstGeom>
          <a:ln>
            <a:noFill/>
          </a:ln>
        </p:spPr>
      </p:pic>
      <p:pic>
        <p:nvPicPr>
          <p:cNvPr id="129" name="Picture 9"/>
          <p:cNvPicPr/>
          <p:nvPr/>
        </p:nvPicPr>
        <p:blipFill>
          <a:blip r:embed="rId15"/>
          <a:stretch/>
        </p:blipFill>
        <p:spPr>
          <a:xfrm>
            <a:off x="371520" y="4570200"/>
            <a:ext cx="653040" cy="437040"/>
          </a:xfrm>
          <a:prstGeom prst="rect">
            <a:avLst/>
          </a:prstGeom>
          <a:ln>
            <a:noFill/>
          </a:ln>
        </p:spPr>
      </p:pic>
      <p:sp>
        <p:nvSpPr>
          <p:cNvPr id="130" name="PlaceHolder 1"/>
          <p:cNvSpPr>
            <a:spLocks noGrp="1"/>
          </p:cNvSpPr>
          <p:nvPr>
            <p:ph type="title"/>
          </p:nvPr>
        </p:nvSpPr>
        <p:spPr>
          <a:xfrm>
            <a:off x="449280" y="450000"/>
            <a:ext cx="8216640" cy="393480"/>
          </a:xfrm>
          <a:prstGeom prst="rect">
            <a:avLst/>
          </a:prstGeom>
        </p:spPr>
        <p:txBody>
          <a:bodyPr lIns="0" tIns="0" rIns="0" bIns="0">
            <a:noAutofit/>
          </a:bodyPr>
          <a:lstStyle/>
          <a:p>
            <a:pPr algn="ctr"/>
            <a:r>
              <a:rPr lang="en-US" sz="1000" b="0" strike="noStrike" spc="-1">
                <a:solidFill>
                  <a:srgbClr val="000000"/>
                </a:solidFill>
                <a:latin typeface="Calibri"/>
              </a:rPr>
              <a:t>Cliquez pour éditer le format du texte-titre</a:t>
            </a:r>
          </a:p>
        </p:txBody>
      </p:sp>
      <p:sp>
        <p:nvSpPr>
          <p:cNvPr id="131" name="PlaceHolder 2"/>
          <p:cNvSpPr>
            <a:spLocks noGrp="1"/>
          </p:cNvSpPr>
          <p:nvPr>
            <p:ph type="body"/>
          </p:nvPr>
        </p:nvSpPr>
        <p:spPr>
          <a:xfrm>
            <a:off x="449280" y="1314000"/>
            <a:ext cx="8229240" cy="3178080"/>
          </a:xfrm>
          <a:prstGeom prst="rect">
            <a:avLst/>
          </a:prstGeom>
        </p:spPr>
        <p:txBody>
          <a:bodyPr lIns="0" tIns="0" rIns="0" bIns="0">
            <a:noAutofit/>
          </a:bodyPr>
          <a:lstStyle/>
          <a:p>
            <a:pPr marL="432000" indent="-324000" algn="ctr">
              <a:spcBef>
                <a:spcPts val="1417"/>
              </a:spcBef>
              <a:buClr>
                <a:srgbClr val="000000"/>
              </a:buClr>
              <a:buSzPct val="45000"/>
              <a:buFont typeface="Wingdings" charset="2"/>
              <a:buChar char=""/>
            </a:pPr>
            <a:r>
              <a:rPr lang="en-US" sz="1800" b="1" strike="noStrike" spc="-1">
                <a:solidFill>
                  <a:srgbClr val="9C4092"/>
                </a:solidFill>
                <a:latin typeface="Calibri"/>
              </a:rPr>
              <a:t>Cliquez pour éditer le format du plan de texte</a:t>
            </a:r>
          </a:p>
          <a:p>
            <a:pPr marL="864000" lvl="1" indent="-324000" algn="ctr">
              <a:spcBef>
                <a:spcPts val="1134"/>
              </a:spcBef>
              <a:buClr>
                <a:srgbClr val="000000"/>
              </a:buClr>
              <a:buSzPct val="75000"/>
              <a:buFont typeface="Symbol" charset="2"/>
              <a:buChar char=""/>
            </a:pPr>
            <a:r>
              <a:rPr lang="en-US" sz="1800" b="0" strike="noStrike" spc="-1">
                <a:solidFill>
                  <a:srgbClr val="000000"/>
                </a:solidFill>
                <a:latin typeface="Calibri"/>
              </a:rPr>
              <a:t>Second niveau de plan</a:t>
            </a:r>
          </a:p>
          <a:p>
            <a:pPr marL="1296000" lvl="2" indent="-288000" algn="ctr">
              <a:spcBef>
                <a:spcPts val="850"/>
              </a:spcBef>
              <a:buClr>
                <a:srgbClr val="000000"/>
              </a:buClr>
              <a:buSzPct val="45000"/>
              <a:buFont typeface="Wingdings" charset="2"/>
              <a:buChar char=""/>
            </a:pPr>
            <a:r>
              <a:rPr lang="en-US" sz="1800" b="0" strike="noStrike" spc="-1">
                <a:solidFill>
                  <a:srgbClr val="000000"/>
                </a:solidFill>
                <a:latin typeface="Calibri"/>
              </a:rPr>
              <a:t>Troisième niveau de plan</a:t>
            </a:r>
          </a:p>
          <a:p>
            <a:pPr marL="1728000" lvl="3" indent="-216000" algn="ctr">
              <a:spcBef>
                <a:spcPts val="567"/>
              </a:spcBef>
              <a:buClr>
                <a:srgbClr val="000000"/>
              </a:buClr>
              <a:buSzPct val="75000"/>
              <a:buFont typeface="Symbol" charset="2"/>
              <a:buChar char=""/>
            </a:pPr>
            <a:r>
              <a:rPr lang="en-US" sz="1800" b="0" strike="noStrike" spc="-1">
                <a:solidFill>
                  <a:srgbClr val="000000"/>
                </a:solidFill>
                <a:latin typeface="Calibri"/>
              </a:rPr>
              <a:t>Quatrième niveau de plan</a:t>
            </a:r>
          </a:p>
          <a:p>
            <a:pPr marL="2160000" lvl="4" indent="-216000" algn="ctr">
              <a:spcBef>
                <a:spcPts val="283"/>
              </a:spcBef>
              <a:buClr>
                <a:srgbClr val="000000"/>
              </a:buClr>
              <a:buSzPct val="45000"/>
              <a:buFont typeface="Wingdings" charset="2"/>
              <a:buChar char=""/>
            </a:pPr>
            <a:r>
              <a:rPr lang="en-US" sz="1800" b="0" strike="noStrike" spc="-1">
                <a:solidFill>
                  <a:srgbClr val="000000"/>
                </a:solidFill>
                <a:latin typeface="Calibri"/>
              </a:rPr>
              <a:t>Cinquième niveau de plan</a:t>
            </a:r>
          </a:p>
          <a:p>
            <a:pPr marL="2592000" lvl="5" indent="-216000" algn="ctr">
              <a:spcBef>
                <a:spcPts val="283"/>
              </a:spcBef>
              <a:buClr>
                <a:srgbClr val="000000"/>
              </a:buClr>
              <a:buSzPct val="45000"/>
              <a:buFont typeface="Wingdings" charset="2"/>
              <a:buChar char=""/>
            </a:pPr>
            <a:r>
              <a:rPr lang="en-US" sz="1800" b="0" strike="noStrike" spc="-1">
                <a:solidFill>
                  <a:srgbClr val="000000"/>
                </a:solidFill>
                <a:latin typeface="Calibri"/>
              </a:rPr>
              <a:t>Sixième niveau de plan</a:t>
            </a:r>
          </a:p>
          <a:p>
            <a:pPr marL="3024000" lvl="6" indent="-216000" algn="ctr">
              <a:spcBef>
                <a:spcPts val="283"/>
              </a:spcBef>
              <a:buClr>
                <a:srgbClr val="000000"/>
              </a:buClr>
              <a:buSzPct val="45000"/>
              <a:buFont typeface="Wingdings" charset="2"/>
              <a:buChar char=""/>
            </a:pPr>
            <a:r>
              <a:rPr lang="en-US" sz="1800" b="0" strike="noStrike" spc="-1">
                <a:solidFill>
                  <a:srgbClr val="000000"/>
                </a:solidFill>
                <a:latin typeface="Calibri"/>
              </a:rPr>
              <a:t>Septième niveau de plan</a:t>
            </a:r>
          </a:p>
        </p:txBody>
      </p:sp>
      <p:sp>
        <p:nvSpPr>
          <p:cNvPr id="132" name="PlaceHolder 3"/>
          <p:cNvSpPr>
            <a:spLocks noGrp="1"/>
          </p:cNvSpPr>
          <p:nvPr>
            <p:ph type="ftr"/>
          </p:nvPr>
        </p:nvSpPr>
        <p:spPr>
          <a:xfrm>
            <a:off x="5111640" y="246240"/>
            <a:ext cx="3574800" cy="123480"/>
          </a:xfrm>
          <a:prstGeom prst="rect">
            <a:avLst/>
          </a:prstGeom>
        </p:spPr>
        <p:txBody>
          <a:bodyPr lIns="0" tIns="0" rIns="0" bIns="0" anchor="ctr">
            <a:noAutofit/>
          </a:bodyPr>
          <a:lstStyle/>
          <a:p>
            <a:endParaRPr lang="fr-FR" sz="2400" b="0" strike="noStrike" spc="-1">
              <a:latin typeface="Times New Roman"/>
            </a:endParaRPr>
          </a:p>
        </p:txBody>
      </p:sp>
      <p:sp>
        <p:nvSpPr>
          <p:cNvPr id="133" name="PlaceHolder 4"/>
          <p:cNvSpPr>
            <a:spLocks noGrp="1"/>
          </p:cNvSpPr>
          <p:nvPr>
            <p:ph type="dt"/>
          </p:nvPr>
        </p:nvSpPr>
        <p:spPr>
          <a:xfrm>
            <a:off x="371520" y="4570200"/>
            <a:ext cx="653040" cy="437040"/>
          </a:xfrm>
          <a:prstGeom prst="rect">
            <a:avLst/>
          </a:prstGeom>
        </p:spPr>
        <p:txBody>
          <a:bodyPr lIns="0" tIns="0" rIns="0" bIns="0">
            <a:noAutofit/>
          </a:bodyPr>
          <a:lstStyle/>
          <a:p>
            <a:pPr>
              <a:lnSpc>
                <a:spcPct val="100000"/>
              </a:lnSpc>
            </a:pPr>
            <a:fld id="{D2726F23-E54B-4A32-90AA-0EB8AF107237}" type="datetime1">
              <a:rPr lang="fr-FR" sz="1400" b="0" strike="noStrike" spc="-1">
                <a:solidFill>
                  <a:srgbClr val="8B8B8B"/>
                </a:solidFill>
                <a:latin typeface="Calibri"/>
                <a:ea typeface="MS PGothic"/>
              </a:rPr>
              <a:t>21/12/2021</a:t>
            </a:fld>
            <a:endParaRPr lang="fr-FR" sz="1400" b="0" strike="noStrike" spc="-1">
              <a:latin typeface="Times New Roman"/>
            </a:endParaRPr>
          </a:p>
        </p:txBody>
      </p:sp>
      <p:sp>
        <p:nvSpPr>
          <p:cNvPr id="134" name="PlaceHolder 5"/>
          <p:cNvSpPr>
            <a:spLocks noGrp="1"/>
          </p:cNvSpPr>
          <p:nvPr>
            <p:ph type="sldNum"/>
          </p:nvPr>
        </p:nvSpPr>
        <p:spPr>
          <a:xfrm>
            <a:off x="8278920" y="4767120"/>
            <a:ext cx="399600" cy="274320"/>
          </a:xfrm>
          <a:prstGeom prst="rect">
            <a:avLst/>
          </a:prstGeom>
        </p:spPr>
        <p:txBody>
          <a:bodyPr lIns="0" tIns="0" rIns="0" bIns="0" anchor="b">
            <a:noAutofit/>
          </a:bodyPr>
          <a:lstStyle/>
          <a:p>
            <a:pPr marL="27360" algn="r">
              <a:lnSpc>
                <a:spcPts val="870"/>
              </a:lnSpc>
            </a:pPr>
            <a:fld id="{F8E21694-79CF-4AF0-A445-D9964F5CD45F}" type="slidenum">
              <a:rPr lang="en-US" sz="800" b="1" strike="noStrike" spc="-1">
                <a:solidFill>
                  <a:srgbClr val="FFFFFF"/>
                </a:solidFill>
                <a:latin typeface="Calibri"/>
                <a:ea typeface="MS PGothic"/>
              </a:rPr>
              <a:t>‹N°›</a:t>
            </a:fld>
            <a:endParaRPr lang="fr-FR" sz="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1" name="Image 1"/>
          <p:cNvPicPr/>
          <p:nvPr/>
        </p:nvPicPr>
        <p:blipFill>
          <a:blip r:embed="rId14"/>
          <a:stretch/>
        </p:blipFill>
        <p:spPr>
          <a:xfrm>
            <a:off x="8217360" y="4646880"/>
            <a:ext cx="929160" cy="501480"/>
          </a:xfrm>
          <a:prstGeom prst="rect">
            <a:avLst/>
          </a:prstGeom>
          <a:ln>
            <a:noFill/>
          </a:ln>
        </p:spPr>
      </p:pic>
      <p:pic>
        <p:nvPicPr>
          <p:cNvPr id="172" name="Picture 9"/>
          <p:cNvPicPr/>
          <p:nvPr/>
        </p:nvPicPr>
        <p:blipFill>
          <a:blip r:embed="rId15"/>
          <a:stretch/>
        </p:blipFill>
        <p:spPr>
          <a:xfrm>
            <a:off x="371520" y="4570200"/>
            <a:ext cx="653040" cy="437040"/>
          </a:xfrm>
          <a:prstGeom prst="rect">
            <a:avLst/>
          </a:prstGeom>
          <a:ln>
            <a:noFill/>
          </a:ln>
        </p:spPr>
      </p:pic>
      <p:sp>
        <p:nvSpPr>
          <p:cNvPr id="173" name="CustomShape 1"/>
          <p:cNvSpPr/>
          <p:nvPr/>
        </p:nvSpPr>
        <p:spPr>
          <a:xfrm>
            <a:off x="8280000" y="4767120"/>
            <a:ext cx="399600" cy="274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8FF77526-F68E-4A1A-8E54-D935214F3AB4}" type="slidenum">
              <a:rPr lang="en-US" sz="800" b="1" strike="noStrike" spc="-1">
                <a:solidFill>
                  <a:srgbClr val="FFFFFF"/>
                </a:solidFill>
                <a:latin typeface="Calibri"/>
                <a:ea typeface="MS PGothic"/>
              </a:rPr>
              <a:t>‹N°›</a:t>
            </a:fld>
            <a:endParaRPr lang="fr-FR" sz="800" b="0" strike="noStrike" spc="-1">
              <a:latin typeface="Arial"/>
            </a:endParaRPr>
          </a:p>
        </p:txBody>
      </p:sp>
      <p:sp>
        <p:nvSpPr>
          <p:cNvPr id="174" name="PlaceHolder 2"/>
          <p:cNvSpPr>
            <a:spLocks noGrp="1"/>
          </p:cNvSpPr>
          <p:nvPr>
            <p:ph type="title"/>
          </p:nvPr>
        </p:nvSpPr>
        <p:spPr>
          <a:xfrm>
            <a:off x="4572000" y="1639440"/>
            <a:ext cx="4114440" cy="214920"/>
          </a:xfrm>
          <a:prstGeom prst="rect">
            <a:avLst/>
          </a:prstGeom>
        </p:spPr>
        <p:txBody>
          <a:bodyPr lIns="0" tIns="0" rIns="0" bIns="0">
            <a:noAutofit/>
          </a:bodyPr>
          <a:lstStyle/>
          <a:p>
            <a:pPr>
              <a:lnSpc>
                <a:spcPct val="80000"/>
              </a:lnSpc>
            </a:pPr>
            <a:r>
              <a:rPr lang="fr-FR" sz="3200" b="1" strike="noStrike" spc="-1">
                <a:solidFill>
                  <a:srgbClr val="482683"/>
                </a:solidFill>
                <a:latin typeface="Calibri"/>
                <a:ea typeface="MS PGothic"/>
              </a:rPr>
              <a:t>Cliquez et modifiez le titre</a:t>
            </a:r>
            <a:endParaRPr lang="en-US" sz="3200" b="0" strike="noStrike" spc="-1">
              <a:solidFill>
                <a:srgbClr val="000000"/>
              </a:solidFill>
              <a:latin typeface="Calibri"/>
            </a:endParaRPr>
          </a:p>
        </p:txBody>
      </p:sp>
      <p:sp>
        <p:nvSpPr>
          <p:cNvPr id="175" name="PlaceHolder 3"/>
          <p:cNvSpPr>
            <a:spLocks noGrp="1"/>
          </p:cNvSpPr>
          <p:nvPr>
            <p:ph type="ftr"/>
          </p:nvPr>
        </p:nvSpPr>
        <p:spPr>
          <a:xfrm>
            <a:off x="5111640" y="246240"/>
            <a:ext cx="3574800" cy="123480"/>
          </a:xfrm>
          <a:prstGeom prst="rect">
            <a:avLst/>
          </a:prstGeom>
        </p:spPr>
        <p:txBody>
          <a:bodyPr lIns="0" tIns="0" rIns="0" bIns="0" anchor="ctr">
            <a:noAutofit/>
          </a:bodyPr>
          <a:lstStyle/>
          <a:p>
            <a:endParaRPr lang="fr-FR" sz="2400" b="0" strike="noStrike" spc="-1">
              <a:latin typeface="Times New Roman"/>
            </a:endParaRPr>
          </a:p>
        </p:txBody>
      </p:sp>
      <p:pic>
        <p:nvPicPr>
          <p:cNvPr id="176" name="Picture 2"/>
          <p:cNvPicPr/>
          <p:nvPr/>
        </p:nvPicPr>
        <p:blipFill>
          <a:blip r:embed="rId16"/>
          <a:stretch/>
        </p:blipFill>
        <p:spPr>
          <a:xfrm>
            <a:off x="580320" y="708840"/>
            <a:ext cx="3664440" cy="3720600"/>
          </a:xfrm>
          <a:prstGeom prst="rect">
            <a:avLst/>
          </a:prstGeom>
          <a:ln>
            <a:noFill/>
          </a:ln>
        </p:spPr>
      </p:pic>
      <p:sp>
        <p:nvSpPr>
          <p:cNvPr id="177" name="PlaceHolder 4"/>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200" b="1" strike="noStrike" spc="-1">
                <a:solidFill>
                  <a:srgbClr val="9C4092"/>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4" name="Image 1"/>
          <p:cNvPicPr/>
          <p:nvPr/>
        </p:nvPicPr>
        <p:blipFill>
          <a:blip r:embed="rId14"/>
          <a:stretch/>
        </p:blipFill>
        <p:spPr>
          <a:xfrm>
            <a:off x="8217360" y="4646880"/>
            <a:ext cx="929160" cy="501480"/>
          </a:xfrm>
          <a:prstGeom prst="rect">
            <a:avLst/>
          </a:prstGeom>
          <a:ln>
            <a:noFill/>
          </a:ln>
        </p:spPr>
      </p:pic>
      <p:pic>
        <p:nvPicPr>
          <p:cNvPr id="215" name="Picture 9"/>
          <p:cNvPicPr/>
          <p:nvPr/>
        </p:nvPicPr>
        <p:blipFill>
          <a:blip r:embed="rId15"/>
          <a:stretch/>
        </p:blipFill>
        <p:spPr>
          <a:xfrm>
            <a:off x="371520" y="4570200"/>
            <a:ext cx="653040" cy="437040"/>
          </a:xfrm>
          <a:prstGeom prst="rect">
            <a:avLst/>
          </a:prstGeom>
          <a:ln>
            <a:noFill/>
          </a:ln>
        </p:spPr>
      </p:pic>
      <p:sp>
        <p:nvSpPr>
          <p:cNvPr id="216" name="CustomShape 1"/>
          <p:cNvSpPr/>
          <p:nvPr/>
        </p:nvSpPr>
        <p:spPr>
          <a:xfrm>
            <a:off x="8280000" y="4767120"/>
            <a:ext cx="399600" cy="274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43F3AA2D-4734-4954-9EE9-7142CD98CF36}" type="slidenum">
              <a:rPr lang="en-US" sz="800" b="1" strike="noStrike" spc="-1">
                <a:solidFill>
                  <a:srgbClr val="FFFFFF"/>
                </a:solidFill>
                <a:latin typeface="Calibri"/>
                <a:ea typeface="MS PGothic"/>
              </a:rPr>
              <a:t>‹N°›</a:t>
            </a:fld>
            <a:endParaRPr lang="fr-FR" sz="800" b="0" strike="noStrike" spc="-1">
              <a:latin typeface="Arial"/>
            </a:endParaRPr>
          </a:p>
        </p:txBody>
      </p:sp>
      <p:sp>
        <p:nvSpPr>
          <p:cNvPr id="217" name="CustomShape 2"/>
          <p:cNvSpPr/>
          <p:nvPr/>
        </p:nvSpPr>
        <p:spPr>
          <a:xfrm>
            <a:off x="7413480" y="4853160"/>
            <a:ext cx="185400" cy="369360"/>
          </a:xfrm>
          <a:prstGeom prst="rect">
            <a:avLst/>
          </a:prstGeom>
          <a:noFill/>
          <a:ln>
            <a:noFill/>
          </a:ln>
        </p:spPr>
        <p:style>
          <a:lnRef idx="0">
            <a:scrgbClr r="0" g="0" b="0"/>
          </a:lnRef>
          <a:fillRef idx="0">
            <a:scrgbClr r="0" g="0" b="0"/>
          </a:fillRef>
          <a:effectRef idx="0">
            <a:scrgbClr r="0" g="0" b="0"/>
          </a:effectRef>
          <a:fontRef idx="minor"/>
        </p:style>
      </p:sp>
      <p:sp>
        <p:nvSpPr>
          <p:cNvPr id="218" name="PlaceHolder 3"/>
          <p:cNvSpPr>
            <a:spLocks noGrp="1"/>
          </p:cNvSpPr>
          <p:nvPr>
            <p:ph type="title"/>
          </p:nvPr>
        </p:nvSpPr>
        <p:spPr>
          <a:xfrm>
            <a:off x="4572000" y="1639440"/>
            <a:ext cx="4114440" cy="214920"/>
          </a:xfrm>
          <a:prstGeom prst="rect">
            <a:avLst/>
          </a:prstGeom>
        </p:spPr>
        <p:txBody>
          <a:bodyPr lIns="0" tIns="0" rIns="0" bIns="0" anchor="b">
            <a:noAutofit/>
          </a:bodyPr>
          <a:lstStyle/>
          <a:p>
            <a:pPr>
              <a:lnSpc>
                <a:spcPct val="100000"/>
              </a:lnSpc>
            </a:pPr>
            <a:r>
              <a:rPr lang="fr-FR" sz="1400" b="0" strike="noStrike" spc="-1">
                <a:solidFill>
                  <a:srgbClr val="17CBD0"/>
                </a:solidFill>
                <a:latin typeface="Calibri"/>
                <a:ea typeface="MS PGothic"/>
              </a:rPr>
              <a:t>Cliquez et modifiez le titre</a:t>
            </a:r>
            <a:endParaRPr lang="en-US" sz="1400" b="0" strike="noStrike" spc="-1">
              <a:solidFill>
                <a:srgbClr val="000000"/>
              </a:solidFill>
              <a:latin typeface="Calibri"/>
            </a:endParaRPr>
          </a:p>
        </p:txBody>
      </p:sp>
      <p:sp>
        <p:nvSpPr>
          <p:cNvPr id="219" name="PlaceHolder 4"/>
          <p:cNvSpPr>
            <a:spLocks noGrp="1"/>
          </p:cNvSpPr>
          <p:nvPr>
            <p:ph type="ftr"/>
          </p:nvPr>
        </p:nvSpPr>
        <p:spPr>
          <a:xfrm>
            <a:off x="5111640" y="246240"/>
            <a:ext cx="3574800" cy="123480"/>
          </a:xfrm>
          <a:prstGeom prst="rect">
            <a:avLst/>
          </a:prstGeom>
        </p:spPr>
        <p:txBody>
          <a:bodyPr lIns="0" tIns="0" rIns="0" bIns="0" anchor="ctr">
            <a:noAutofit/>
          </a:bodyPr>
          <a:lstStyle/>
          <a:p>
            <a:pPr algn="r">
              <a:lnSpc>
                <a:spcPct val="100000"/>
              </a:lnSpc>
            </a:pPr>
            <a:r>
              <a:rPr lang="fr-FR" sz="800" b="0" strike="noStrike" spc="-1">
                <a:solidFill>
                  <a:srgbClr val="898989"/>
                </a:solidFill>
                <a:latin typeface="Calibri"/>
                <a:ea typeface="MS PGothic"/>
              </a:rPr>
              <a:t>Marketing Collectif/ Mercredi 29 septembre 2021 - Document à usage interne</a:t>
            </a:r>
            <a:endParaRPr lang="fr-FR" sz="800" b="0" strike="noStrike" spc="-1">
              <a:latin typeface="Times New Roman"/>
            </a:endParaRPr>
          </a:p>
        </p:txBody>
      </p:sp>
      <p:pic>
        <p:nvPicPr>
          <p:cNvPr id="220" name="Picture 2"/>
          <p:cNvPicPr/>
          <p:nvPr/>
        </p:nvPicPr>
        <p:blipFill>
          <a:blip r:embed="rId16"/>
          <a:stretch/>
        </p:blipFill>
        <p:spPr>
          <a:xfrm>
            <a:off x="440640" y="644040"/>
            <a:ext cx="3765960" cy="3614400"/>
          </a:xfrm>
          <a:prstGeom prst="rect">
            <a:avLst/>
          </a:prstGeom>
          <a:ln>
            <a:noFill/>
          </a:ln>
        </p:spPr>
      </p:pic>
      <p:sp>
        <p:nvSpPr>
          <p:cNvPr id="221" name="PlaceHolder 5"/>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1" strike="noStrike" spc="-1">
                <a:solidFill>
                  <a:srgbClr val="482683"/>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en-US" sz="12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en-US" sz="12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en-US" sz="7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8" name="Image 1"/>
          <p:cNvPicPr/>
          <p:nvPr/>
        </p:nvPicPr>
        <p:blipFill>
          <a:blip r:embed="rId14"/>
          <a:stretch/>
        </p:blipFill>
        <p:spPr>
          <a:xfrm>
            <a:off x="8217360" y="4646880"/>
            <a:ext cx="929160" cy="501480"/>
          </a:xfrm>
          <a:prstGeom prst="rect">
            <a:avLst/>
          </a:prstGeom>
          <a:ln>
            <a:noFill/>
          </a:ln>
        </p:spPr>
      </p:pic>
      <p:pic>
        <p:nvPicPr>
          <p:cNvPr id="259" name="Picture 9"/>
          <p:cNvPicPr/>
          <p:nvPr/>
        </p:nvPicPr>
        <p:blipFill>
          <a:blip r:embed="rId15"/>
          <a:stretch/>
        </p:blipFill>
        <p:spPr>
          <a:xfrm>
            <a:off x="371520" y="4682520"/>
            <a:ext cx="653040" cy="437040"/>
          </a:xfrm>
          <a:prstGeom prst="rect">
            <a:avLst/>
          </a:prstGeom>
          <a:ln>
            <a:noFill/>
          </a:ln>
        </p:spPr>
      </p:pic>
      <p:sp>
        <p:nvSpPr>
          <p:cNvPr id="260" name="CustomShape 1"/>
          <p:cNvSpPr/>
          <p:nvPr/>
        </p:nvSpPr>
        <p:spPr>
          <a:xfrm>
            <a:off x="5111640" y="246600"/>
            <a:ext cx="3574800" cy="122760"/>
          </a:xfrm>
          <a:prstGeom prst="rect">
            <a:avLst/>
          </a:prstGeom>
          <a:noFill/>
          <a:ln>
            <a:noFill/>
          </a:ln>
        </p:spPr>
        <p:style>
          <a:lnRef idx="0">
            <a:scrgbClr r="0" g="0" b="0"/>
          </a:lnRef>
          <a:fillRef idx="0">
            <a:scrgbClr r="0" g="0" b="0"/>
          </a:fillRef>
          <a:effectRef idx="0">
            <a:scrgbClr r="0" g="0" b="0"/>
          </a:effectRef>
          <a:fontRef idx="minor"/>
        </p:style>
      </p:sp>
      <p:sp>
        <p:nvSpPr>
          <p:cNvPr id="261" name="PlaceHolder 2"/>
          <p:cNvSpPr>
            <a:spLocks noGrp="1"/>
          </p:cNvSpPr>
          <p:nvPr>
            <p:ph type="title"/>
          </p:nvPr>
        </p:nvSpPr>
        <p:spPr>
          <a:xfrm>
            <a:off x="450000" y="450000"/>
            <a:ext cx="8216640" cy="858960"/>
          </a:xfrm>
          <a:prstGeom prst="rect">
            <a:avLst/>
          </a:prstGeom>
        </p:spPr>
        <p:txBody>
          <a:bodyPr lIns="0" tIns="0" rIns="0" bIns="0">
            <a:noAutofit/>
          </a:bodyPr>
          <a:lstStyle/>
          <a:p>
            <a:pPr>
              <a:lnSpc>
                <a:spcPct val="80000"/>
              </a:lnSpc>
            </a:pPr>
            <a:r>
              <a:rPr lang="en-US" sz="3230" b="1" strike="noStrike" spc="-1">
                <a:solidFill>
                  <a:srgbClr val="482683"/>
                </a:solidFill>
                <a:latin typeface="Calibri"/>
                <a:ea typeface="MS PGothic"/>
              </a:rPr>
              <a:t>Titre de la slide</a:t>
            </a:r>
            <a:endParaRPr lang="en-US" sz="3230" b="0" strike="noStrike" spc="-1">
              <a:solidFill>
                <a:srgbClr val="000000"/>
              </a:solidFill>
              <a:latin typeface="Calibri"/>
            </a:endParaRPr>
          </a:p>
        </p:txBody>
      </p:sp>
      <p:sp>
        <p:nvSpPr>
          <p:cNvPr id="262" name="PlaceHolder 3"/>
          <p:cNvSpPr>
            <a:spLocks noGrp="1"/>
          </p:cNvSpPr>
          <p:nvPr>
            <p:ph type="body"/>
          </p:nvPr>
        </p:nvSpPr>
        <p:spPr>
          <a:xfrm>
            <a:off x="450000" y="1314000"/>
            <a:ext cx="8229240" cy="3178440"/>
          </a:xfrm>
          <a:prstGeom prst="rect">
            <a:avLst/>
          </a:prstGeom>
        </p:spPr>
        <p:txBody>
          <a:bodyPr lIns="0" tIns="0" rIns="0" bIns="0">
            <a:noAutofit/>
          </a:bodyPr>
          <a:lstStyle/>
          <a:p>
            <a:pPr>
              <a:lnSpc>
                <a:spcPct val="100000"/>
              </a:lnSpc>
              <a:spcBef>
                <a:spcPts val="434"/>
              </a:spcBef>
            </a:pPr>
            <a:r>
              <a:rPr lang="fr-FR" sz="2180" b="1" strike="noStrike" spc="-1">
                <a:solidFill>
                  <a:srgbClr val="9C4092"/>
                </a:solidFill>
                <a:latin typeface="Calibri"/>
                <a:ea typeface="MS PGothic"/>
              </a:rPr>
              <a:t>Cliquez pour modifier les styles du texte du masque</a:t>
            </a:r>
            <a:endParaRPr lang="en-US" sz="2180" b="1" strike="noStrike" spc="-1">
              <a:solidFill>
                <a:srgbClr val="9C4092"/>
              </a:solidFill>
              <a:latin typeface="Calibri"/>
            </a:endParaRPr>
          </a:p>
          <a:p>
            <a:pPr>
              <a:lnSpc>
                <a:spcPct val="80000"/>
              </a:lnSpc>
              <a:spcBef>
                <a:spcPts val="300"/>
              </a:spcBef>
            </a:pPr>
            <a:r>
              <a:rPr lang="fr-FR" sz="1500" b="0" strike="noStrike" cap="all" spc="-1">
                <a:solidFill>
                  <a:srgbClr val="17CBD0"/>
                </a:solidFill>
                <a:latin typeface="Calibri"/>
                <a:ea typeface="MS PGothic"/>
              </a:rPr>
              <a:t>Deuxième niveau</a:t>
            </a:r>
            <a:endParaRPr lang="en-US" sz="1500" b="1" strike="noStrike" spc="-1">
              <a:solidFill>
                <a:srgbClr val="9C4092"/>
              </a:solidFill>
              <a:latin typeface="Calibri"/>
            </a:endParaRPr>
          </a:p>
          <a:p>
            <a:pPr>
              <a:lnSpc>
                <a:spcPct val="100000"/>
              </a:lnSpc>
              <a:spcBef>
                <a:spcPts val="601"/>
              </a:spcBef>
            </a:pPr>
            <a:r>
              <a:rPr lang="fr-FR" sz="1430" b="0" strike="noStrike" spc="-1">
                <a:solidFill>
                  <a:srgbClr val="000000"/>
                </a:solidFill>
                <a:latin typeface="Calibri"/>
                <a:ea typeface="MS PGothic"/>
              </a:rPr>
              <a:t>Troisième niveau</a:t>
            </a:r>
            <a:endParaRPr lang="en-US" sz="1430" b="1" strike="noStrike" spc="-1">
              <a:solidFill>
                <a:srgbClr val="9C4092"/>
              </a:solidFill>
              <a:latin typeface="Calibri"/>
            </a:endParaRPr>
          </a:p>
          <a:p>
            <a:pPr marL="90360" lvl="3" indent="-90000">
              <a:lnSpc>
                <a:spcPct val="100000"/>
              </a:lnSpc>
              <a:spcBef>
                <a:spcPts val="601"/>
              </a:spcBef>
              <a:buClr>
                <a:srgbClr val="EF7937"/>
              </a:buClr>
              <a:buFont typeface="Arial"/>
              <a:buChar char="•"/>
            </a:pPr>
            <a:r>
              <a:rPr lang="fr-FR" sz="1430" b="0" strike="noStrike" spc="-1">
                <a:solidFill>
                  <a:srgbClr val="000000"/>
                </a:solidFill>
                <a:latin typeface="Calibri"/>
                <a:ea typeface="MS PGothic"/>
              </a:rPr>
              <a:t>Quatrième niveau</a:t>
            </a:r>
            <a:endParaRPr lang="en-US" sz="1430" b="0" strike="noStrike" spc="-1">
              <a:solidFill>
                <a:srgbClr val="000000"/>
              </a:solidFill>
              <a:latin typeface="Calibri"/>
            </a:endParaRPr>
          </a:p>
        </p:txBody>
      </p:sp>
      <p:sp>
        <p:nvSpPr>
          <p:cNvPr id="263" name="PlaceHolder 4"/>
          <p:cNvSpPr>
            <a:spLocks noGrp="1"/>
          </p:cNvSpPr>
          <p:nvPr>
            <p:ph type="sldNum"/>
          </p:nvPr>
        </p:nvSpPr>
        <p:spPr>
          <a:xfrm>
            <a:off x="8280360" y="4766400"/>
            <a:ext cx="399240" cy="274320"/>
          </a:xfrm>
          <a:prstGeom prst="rect">
            <a:avLst/>
          </a:prstGeom>
        </p:spPr>
        <p:txBody>
          <a:bodyPr lIns="0" tIns="0" rIns="0" bIns="0" anchor="b">
            <a:noAutofit/>
          </a:bodyPr>
          <a:lstStyle/>
          <a:p>
            <a:pPr algn="r">
              <a:lnSpc>
                <a:spcPct val="100000"/>
              </a:lnSpc>
            </a:pPr>
            <a:fld id="{3D6F282B-39A7-4333-AFF5-7C70CADBEFD6}" type="slidenum">
              <a:rPr lang="en-US" sz="830" b="1" strike="noStrike" spc="-1">
                <a:solidFill>
                  <a:srgbClr val="FFFFFF"/>
                </a:solidFill>
                <a:latin typeface="Calibri"/>
                <a:ea typeface="MS PGothic"/>
              </a:rPr>
              <a:t>‹N°›</a:t>
            </a:fld>
            <a:endParaRPr lang="fr-FR" sz="830" b="0" strike="noStrike" spc="-1">
              <a:latin typeface="Times New Roman"/>
            </a:endParaRPr>
          </a:p>
        </p:txBody>
      </p:sp>
      <p:pic>
        <p:nvPicPr>
          <p:cNvPr id="264" name="Image 6"/>
          <p:cNvPicPr/>
          <p:nvPr/>
        </p:nvPicPr>
        <p:blipFill>
          <a:blip r:embed="rId16"/>
          <a:stretch/>
        </p:blipFill>
        <p:spPr>
          <a:xfrm>
            <a:off x="6663960" y="36000"/>
            <a:ext cx="2376360" cy="257400"/>
          </a:xfrm>
          <a:prstGeom prst="rect">
            <a:avLst/>
          </a:prstGeom>
          <a:ln>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44" name="Image 1"/>
          <p:cNvPicPr/>
          <p:nvPr/>
        </p:nvPicPr>
        <p:blipFill>
          <a:blip r:embed="rId14"/>
          <a:stretch/>
        </p:blipFill>
        <p:spPr>
          <a:xfrm>
            <a:off x="8217360" y="4646880"/>
            <a:ext cx="929160" cy="501480"/>
          </a:xfrm>
          <a:prstGeom prst="rect">
            <a:avLst/>
          </a:prstGeom>
          <a:ln>
            <a:noFill/>
          </a:ln>
        </p:spPr>
      </p:pic>
      <p:pic>
        <p:nvPicPr>
          <p:cNvPr id="345" name="Picture 9"/>
          <p:cNvPicPr/>
          <p:nvPr/>
        </p:nvPicPr>
        <p:blipFill>
          <a:blip r:embed="rId15"/>
          <a:stretch/>
        </p:blipFill>
        <p:spPr>
          <a:xfrm>
            <a:off x="371520" y="4570200"/>
            <a:ext cx="653040" cy="437040"/>
          </a:xfrm>
          <a:prstGeom prst="rect">
            <a:avLst/>
          </a:prstGeom>
          <a:ln>
            <a:noFill/>
          </a:ln>
        </p:spPr>
      </p:pic>
      <p:pic>
        <p:nvPicPr>
          <p:cNvPr id="346" name="Image 8"/>
          <p:cNvPicPr/>
          <p:nvPr/>
        </p:nvPicPr>
        <p:blipFill>
          <a:blip r:embed="rId16"/>
          <a:stretch/>
        </p:blipFill>
        <p:spPr>
          <a:xfrm>
            <a:off x="1080" y="0"/>
            <a:ext cx="5100480" cy="5148000"/>
          </a:xfrm>
          <a:prstGeom prst="rect">
            <a:avLst/>
          </a:prstGeom>
          <a:ln>
            <a:noFill/>
          </a:ln>
        </p:spPr>
      </p:pic>
      <p:sp>
        <p:nvSpPr>
          <p:cNvPr id="347" name="CustomShape 1"/>
          <p:cNvSpPr/>
          <p:nvPr/>
        </p:nvSpPr>
        <p:spPr>
          <a:xfrm>
            <a:off x="8044920" y="4563360"/>
            <a:ext cx="1104480" cy="585360"/>
          </a:xfrm>
          <a:prstGeom prst="rect">
            <a:avLst/>
          </a:prstGeom>
          <a:solidFill>
            <a:schemeClr val="bg1"/>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48" name="PlaceHolder 2"/>
          <p:cNvSpPr>
            <a:spLocks noGrp="1"/>
          </p:cNvSpPr>
          <p:nvPr>
            <p:ph type="body"/>
          </p:nvPr>
        </p:nvSpPr>
        <p:spPr>
          <a:xfrm>
            <a:off x="5414760" y="2064600"/>
            <a:ext cx="3260520" cy="2699640"/>
          </a:xfrm>
          <a:prstGeom prst="rect">
            <a:avLst/>
          </a:prstGeom>
        </p:spPr>
        <p:txBody>
          <a:bodyPr lIns="0" tIns="0" rIns="0" bIns="0">
            <a:noAutofit/>
          </a:bodyPr>
          <a:lstStyle/>
          <a:p>
            <a:pPr>
              <a:lnSpc>
                <a:spcPct val="100000"/>
              </a:lnSpc>
              <a:spcBef>
                <a:spcPts val="439"/>
              </a:spcBef>
            </a:pPr>
            <a:r>
              <a:rPr lang="fr-FR" sz="2200" b="1" strike="noStrike" spc="-1">
                <a:solidFill>
                  <a:srgbClr val="9C4092"/>
                </a:solidFill>
                <a:latin typeface="Calibri"/>
                <a:ea typeface="MS PGothic"/>
              </a:rPr>
              <a:t>Cliquez pour modifier les styles du texte du masque</a:t>
            </a:r>
            <a:endParaRPr lang="en-US" sz="2200" b="1" strike="noStrike" spc="-1">
              <a:solidFill>
                <a:srgbClr val="9C4092"/>
              </a:solidFill>
              <a:latin typeface="Calibri"/>
            </a:endParaRPr>
          </a:p>
          <a:p>
            <a:pPr>
              <a:lnSpc>
                <a:spcPct val="80000"/>
              </a:lnSpc>
              <a:spcBef>
                <a:spcPts val="300"/>
              </a:spcBef>
            </a:pPr>
            <a:r>
              <a:rPr lang="fr-FR" sz="1500" b="0" strike="noStrike" cap="all" spc="-1">
                <a:solidFill>
                  <a:srgbClr val="17CBD0"/>
                </a:solidFill>
                <a:latin typeface="Calibri"/>
                <a:ea typeface="MS PGothic"/>
              </a:rPr>
              <a:t>Deuxième niveau</a:t>
            </a:r>
            <a:endParaRPr lang="en-US" sz="1500" b="1" strike="noStrike" spc="-1">
              <a:solidFill>
                <a:srgbClr val="9C4092"/>
              </a:solidFill>
              <a:latin typeface="Calibri"/>
            </a:endParaRPr>
          </a:p>
          <a:p>
            <a:pPr>
              <a:lnSpc>
                <a:spcPct val="100000"/>
              </a:lnSpc>
              <a:spcBef>
                <a:spcPts val="601"/>
              </a:spcBef>
            </a:pPr>
            <a:r>
              <a:rPr lang="fr-FR" sz="1400" b="0" strike="noStrike" spc="-1">
                <a:solidFill>
                  <a:srgbClr val="000000"/>
                </a:solidFill>
                <a:latin typeface="Calibri"/>
                <a:ea typeface="MS PGothic"/>
              </a:rPr>
              <a:t>Troisième niveau</a:t>
            </a:r>
            <a:endParaRPr lang="en-US" sz="1400" b="1" strike="noStrike" spc="-1">
              <a:solidFill>
                <a:srgbClr val="9C4092"/>
              </a:solidFill>
              <a:latin typeface="Calibri"/>
            </a:endParaRPr>
          </a:p>
          <a:p>
            <a:pPr lvl="3">
              <a:lnSpc>
                <a:spcPct val="100000"/>
              </a:lnSpc>
              <a:spcBef>
                <a:spcPts val="601"/>
              </a:spcBef>
              <a:buClr>
                <a:srgbClr val="EF7937"/>
              </a:buClr>
              <a:buFont typeface="Arial"/>
              <a:buChar char="•"/>
            </a:pPr>
            <a:r>
              <a:rPr lang="fr-FR" sz="1400" b="0" strike="noStrike" spc="-1">
                <a:solidFill>
                  <a:srgbClr val="000000"/>
                </a:solidFill>
                <a:latin typeface="Calibri"/>
                <a:ea typeface="MS PGothic"/>
              </a:rPr>
              <a:t> Quatrième niveau</a:t>
            </a:r>
            <a:endParaRPr lang="en-US" sz="1400" b="0" strike="noStrike" spc="-1">
              <a:solidFill>
                <a:srgbClr val="000000"/>
              </a:solidFill>
              <a:latin typeface="Calibri"/>
            </a:endParaRPr>
          </a:p>
        </p:txBody>
      </p:sp>
      <p:sp>
        <p:nvSpPr>
          <p:cNvPr id="349" name="PlaceHolder 3"/>
          <p:cNvSpPr>
            <a:spLocks noGrp="1"/>
          </p:cNvSpPr>
          <p:nvPr>
            <p:ph type="sldNum"/>
          </p:nvPr>
        </p:nvSpPr>
        <p:spPr>
          <a:xfrm>
            <a:off x="8280360" y="4754520"/>
            <a:ext cx="406080" cy="274320"/>
          </a:xfrm>
          <a:prstGeom prst="rect">
            <a:avLst/>
          </a:prstGeom>
        </p:spPr>
        <p:txBody>
          <a:bodyPr lIns="0" tIns="0" rIns="0" bIns="0" anchor="b">
            <a:noAutofit/>
          </a:bodyPr>
          <a:lstStyle/>
          <a:p>
            <a:pPr algn="r">
              <a:lnSpc>
                <a:spcPct val="100000"/>
              </a:lnSpc>
            </a:pPr>
            <a:fld id="{293067D0-7EFF-4690-8F04-C5E0765911BD}" type="slidenum">
              <a:rPr lang="en-US" sz="900" b="1" strike="noStrike" spc="-1">
                <a:solidFill>
                  <a:srgbClr val="FFFFFF"/>
                </a:solidFill>
                <a:latin typeface="Calibri"/>
                <a:ea typeface="MS PGothic"/>
              </a:rPr>
              <a:t>‹N°›</a:t>
            </a:fld>
            <a:endParaRPr lang="fr-FR" sz="900" b="0" strike="noStrike" spc="-1">
              <a:latin typeface="Times New Roman"/>
            </a:endParaRPr>
          </a:p>
        </p:txBody>
      </p:sp>
      <p:sp>
        <p:nvSpPr>
          <p:cNvPr id="350" name="PlaceHolder 4"/>
          <p:cNvSpPr>
            <a:spLocks noGrp="1"/>
          </p:cNvSpPr>
          <p:nvPr>
            <p:ph type="ftr"/>
          </p:nvPr>
        </p:nvSpPr>
        <p:spPr>
          <a:xfrm>
            <a:off x="5111640" y="246240"/>
            <a:ext cx="3574800" cy="123480"/>
          </a:xfrm>
          <a:prstGeom prst="rect">
            <a:avLst/>
          </a:prstGeom>
        </p:spPr>
        <p:txBody>
          <a:bodyPr lIns="0" tIns="0" rIns="0" bIns="0" anchor="ctr">
            <a:noAutofit/>
          </a:bodyPr>
          <a:lstStyle/>
          <a:p>
            <a:pPr algn="r">
              <a:lnSpc>
                <a:spcPct val="100000"/>
              </a:lnSpc>
            </a:pPr>
            <a:r>
              <a:rPr lang="fr-FR" sz="800" b="0" strike="noStrike" spc="-1">
                <a:solidFill>
                  <a:srgbClr val="898989"/>
                </a:solidFill>
                <a:latin typeface="Calibri"/>
                <a:ea typeface="MS PGothic"/>
              </a:rPr>
              <a:t>Marketing Collectif/ Mercredi 29 septembre 2021 - Document à usage interne</a:t>
            </a:r>
            <a:endParaRPr lang="fr-FR" sz="800" b="0" strike="noStrike" spc="-1">
              <a:latin typeface="Times New Roman"/>
            </a:endParaRPr>
          </a:p>
        </p:txBody>
      </p:sp>
      <p:pic>
        <p:nvPicPr>
          <p:cNvPr id="351" name="Picture 2"/>
          <p:cNvPicPr/>
          <p:nvPr/>
        </p:nvPicPr>
        <p:blipFill>
          <a:blip r:embed="rId17"/>
          <a:stretch/>
        </p:blipFill>
        <p:spPr>
          <a:xfrm>
            <a:off x="977040" y="1536840"/>
            <a:ext cx="2212920" cy="1676880"/>
          </a:xfrm>
          <a:prstGeom prst="rect">
            <a:avLst/>
          </a:prstGeom>
          <a:ln>
            <a:noFill/>
          </a:ln>
        </p:spPr>
      </p:pic>
      <p:sp>
        <p:nvSpPr>
          <p:cNvPr id="352" name="PlaceHolder 5"/>
          <p:cNvSpPr>
            <a:spLocks noGrp="1"/>
          </p:cNvSpPr>
          <p:nvPr>
            <p:ph type="title"/>
          </p:nvPr>
        </p:nvSpPr>
        <p:spPr>
          <a:xfrm>
            <a:off x="457200" y="205200"/>
            <a:ext cx="8229240" cy="858600"/>
          </a:xfrm>
          <a:prstGeom prst="rect">
            <a:avLst/>
          </a:prstGeom>
        </p:spPr>
        <p:txBody>
          <a:bodyPr lIns="0" tIns="0" rIns="0" bIns="0" anchor="ctr">
            <a:noAutofit/>
          </a:bodyPr>
          <a:lstStyle/>
          <a:p>
            <a:r>
              <a:rPr lang="en-US" sz="3200" b="0" strike="noStrike" spc="-1">
                <a:solidFill>
                  <a:srgbClr val="000000"/>
                </a:solidFill>
                <a:latin typeface="Calibri"/>
              </a:rPr>
              <a:t>Cliquez pour éditer le format du texte-titre</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9" name="Image 1"/>
          <p:cNvPicPr/>
          <p:nvPr/>
        </p:nvPicPr>
        <p:blipFill>
          <a:blip r:embed="rId14"/>
          <a:stretch/>
        </p:blipFill>
        <p:spPr>
          <a:xfrm>
            <a:off x="8217360" y="4646880"/>
            <a:ext cx="929160" cy="501480"/>
          </a:xfrm>
          <a:prstGeom prst="rect">
            <a:avLst/>
          </a:prstGeom>
          <a:ln>
            <a:noFill/>
          </a:ln>
        </p:spPr>
      </p:pic>
      <p:pic>
        <p:nvPicPr>
          <p:cNvPr id="390" name="Picture 9"/>
          <p:cNvPicPr/>
          <p:nvPr/>
        </p:nvPicPr>
        <p:blipFill>
          <a:blip r:embed="rId15"/>
          <a:stretch/>
        </p:blipFill>
        <p:spPr>
          <a:xfrm>
            <a:off x="371520" y="4570200"/>
            <a:ext cx="653040" cy="437040"/>
          </a:xfrm>
          <a:prstGeom prst="rect">
            <a:avLst/>
          </a:prstGeom>
          <a:ln>
            <a:noFill/>
          </a:ln>
        </p:spPr>
      </p:pic>
      <p:sp>
        <p:nvSpPr>
          <p:cNvPr id="391" name="CustomShape 1"/>
          <p:cNvSpPr/>
          <p:nvPr/>
        </p:nvSpPr>
        <p:spPr>
          <a:xfrm>
            <a:off x="8280000" y="4767120"/>
            <a:ext cx="399600" cy="274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FAF2DC7E-6E6C-426A-9BF0-DB606611F9BF}" type="slidenum">
              <a:rPr lang="en-US" sz="800" b="1" strike="noStrike" spc="-1">
                <a:solidFill>
                  <a:srgbClr val="FFFFFF"/>
                </a:solidFill>
                <a:latin typeface="Calibri"/>
                <a:ea typeface="MS PGothic"/>
              </a:rPr>
              <a:t>‹N°›</a:t>
            </a:fld>
            <a:endParaRPr lang="fr-FR" sz="800" b="0" strike="noStrike" spc="-1">
              <a:latin typeface="Arial"/>
            </a:endParaRPr>
          </a:p>
        </p:txBody>
      </p:sp>
      <p:sp>
        <p:nvSpPr>
          <p:cNvPr id="392" name="CustomShape 2"/>
          <p:cNvSpPr/>
          <p:nvPr/>
        </p:nvSpPr>
        <p:spPr>
          <a:xfrm>
            <a:off x="7413480" y="4853160"/>
            <a:ext cx="185400" cy="369360"/>
          </a:xfrm>
          <a:prstGeom prst="rect">
            <a:avLst/>
          </a:prstGeom>
          <a:noFill/>
          <a:ln>
            <a:noFill/>
          </a:ln>
        </p:spPr>
        <p:style>
          <a:lnRef idx="0">
            <a:scrgbClr r="0" g="0" b="0"/>
          </a:lnRef>
          <a:fillRef idx="0">
            <a:scrgbClr r="0" g="0" b="0"/>
          </a:fillRef>
          <a:effectRef idx="0">
            <a:scrgbClr r="0" g="0" b="0"/>
          </a:effectRef>
          <a:fontRef idx="minor"/>
        </p:style>
      </p:sp>
      <p:sp>
        <p:nvSpPr>
          <p:cNvPr id="393" name="PlaceHolder 3"/>
          <p:cNvSpPr>
            <a:spLocks noGrp="1"/>
          </p:cNvSpPr>
          <p:nvPr>
            <p:ph type="title"/>
          </p:nvPr>
        </p:nvSpPr>
        <p:spPr>
          <a:xfrm>
            <a:off x="4572000" y="1639440"/>
            <a:ext cx="4114440" cy="214920"/>
          </a:xfrm>
          <a:prstGeom prst="rect">
            <a:avLst/>
          </a:prstGeom>
        </p:spPr>
        <p:txBody>
          <a:bodyPr lIns="0" tIns="0" rIns="0" bIns="0" anchor="b">
            <a:noAutofit/>
          </a:bodyPr>
          <a:lstStyle/>
          <a:p>
            <a:pPr>
              <a:lnSpc>
                <a:spcPct val="100000"/>
              </a:lnSpc>
            </a:pPr>
            <a:r>
              <a:rPr lang="fr-FR" sz="1400" b="0" strike="noStrike" spc="-1">
                <a:solidFill>
                  <a:srgbClr val="17CBD0"/>
                </a:solidFill>
                <a:latin typeface="Calibri"/>
                <a:ea typeface="MS PGothic"/>
              </a:rPr>
              <a:t>Cliquez et modifiez le titre</a:t>
            </a:r>
            <a:endParaRPr lang="en-US" sz="1400" b="0" strike="noStrike" spc="-1">
              <a:solidFill>
                <a:srgbClr val="000000"/>
              </a:solidFill>
              <a:latin typeface="Calibri"/>
            </a:endParaRPr>
          </a:p>
        </p:txBody>
      </p:sp>
      <p:sp>
        <p:nvSpPr>
          <p:cNvPr id="394" name="PlaceHolder 4"/>
          <p:cNvSpPr>
            <a:spLocks noGrp="1"/>
          </p:cNvSpPr>
          <p:nvPr>
            <p:ph type="ftr"/>
          </p:nvPr>
        </p:nvSpPr>
        <p:spPr>
          <a:xfrm>
            <a:off x="5111640" y="246240"/>
            <a:ext cx="3574800" cy="123480"/>
          </a:xfrm>
          <a:prstGeom prst="rect">
            <a:avLst/>
          </a:prstGeom>
        </p:spPr>
        <p:txBody>
          <a:bodyPr lIns="0" tIns="0" rIns="0" bIns="0" anchor="ctr">
            <a:noAutofit/>
          </a:bodyPr>
          <a:lstStyle/>
          <a:p>
            <a:pPr algn="r">
              <a:lnSpc>
                <a:spcPct val="100000"/>
              </a:lnSpc>
            </a:pPr>
            <a:r>
              <a:rPr lang="fr-FR" sz="800" b="0" strike="noStrike" spc="-1">
                <a:solidFill>
                  <a:srgbClr val="898989"/>
                </a:solidFill>
                <a:latin typeface="Calibri"/>
                <a:ea typeface="MS PGothic"/>
              </a:rPr>
              <a:t>Marketing Collectif/ Mercredi 29 septembre 2021 - Document à usage interne</a:t>
            </a:r>
            <a:endParaRPr lang="fr-FR" sz="800" b="0" strike="noStrike" spc="-1">
              <a:latin typeface="Times New Roman"/>
            </a:endParaRPr>
          </a:p>
        </p:txBody>
      </p:sp>
      <p:pic>
        <p:nvPicPr>
          <p:cNvPr id="395" name="Picture 2"/>
          <p:cNvPicPr/>
          <p:nvPr/>
        </p:nvPicPr>
        <p:blipFill>
          <a:blip r:embed="rId16"/>
          <a:stretch/>
        </p:blipFill>
        <p:spPr>
          <a:xfrm>
            <a:off x="440640" y="644040"/>
            <a:ext cx="3765960" cy="3614400"/>
          </a:xfrm>
          <a:prstGeom prst="rect">
            <a:avLst/>
          </a:prstGeom>
          <a:ln>
            <a:noFill/>
          </a:ln>
        </p:spPr>
      </p:pic>
      <p:sp>
        <p:nvSpPr>
          <p:cNvPr id="396" name="PlaceHolder 5"/>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1" strike="noStrike" spc="-1">
                <a:solidFill>
                  <a:srgbClr val="482683"/>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en-US" sz="12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en-US" sz="12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en-US" sz="7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3" name="Image 1"/>
          <p:cNvPicPr/>
          <p:nvPr/>
        </p:nvPicPr>
        <p:blipFill>
          <a:blip r:embed="rId14"/>
          <a:stretch/>
        </p:blipFill>
        <p:spPr>
          <a:xfrm>
            <a:off x="8217360" y="4646880"/>
            <a:ext cx="929160" cy="501480"/>
          </a:xfrm>
          <a:prstGeom prst="rect">
            <a:avLst/>
          </a:prstGeom>
          <a:ln>
            <a:noFill/>
          </a:ln>
        </p:spPr>
      </p:pic>
      <p:pic>
        <p:nvPicPr>
          <p:cNvPr id="434" name="Picture 9"/>
          <p:cNvPicPr/>
          <p:nvPr/>
        </p:nvPicPr>
        <p:blipFill>
          <a:blip r:embed="rId15"/>
          <a:stretch/>
        </p:blipFill>
        <p:spPr>
          <a:xfrm>
            <a:off x="371520" y="4570200"/>
            <a:ext cx="653040" cy="437040"/>
          </a:xfrm>
          <a:prstGeom prst="rect">
            <a:avLst/>
          </a:prstGeom>
          <a:ln>
            <a:noFill/>
          </a:ln>
        </p:spPr>
      </p:pic>
      <p:sp>
        <p:nvSpPr>
          <p:cNvPr id="435" name="CustomShape 1"/>
          <p:cNvSpPr/>
          <p:nvPr/>
        </p:nvSpPr>
        <p:spPr>
          <a:xfrm>
            <a:off x="8280000" y="4767120"/>
            <a:ext cx="399600" cy="274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85E0FE4-58BA-4966-A59E-9C793C5D2293}" type="slidenum">
              <a:rPr lang="en-US" sz="800" b="1" strike="noStrike" spc="-1">
                <a:solidFill>
                  <a:srgbClr val="FFFFFF"/>
                </a:solidFill>
                <a:latin typeface="Calibri"/>
                <a:ea typeface="MS PGothic"/>
              </a:rPr>
              <a:t>‹N°›</a:t>
            </a:fld>
            <a:endParaRPr lang="fr-FR" sz="800" b="0" strike="noStrike" spc="-1">
              <a:latin typeface="Arial"/>
            </a:endParaRPr>
          </a:p>
        </p:txBody>
      </p:sp>
      <p:sp>
        <p:nvSpPr>
          <p:cNvPr id="436" name="PlaceHolder 2"/>
          <p:cNvSpPr>
            <a:spLocks noGrp="1"/>
          </p:cNvSpPr>
          <p:nvPr>
            <p:ph type="title"/>
          </p:nvPr>
        </p:nvSpPr>
        <p:spPr>
          <a:xfrm>
            <a:off x="4572000" y="1639440"/>
            <a:ext cx="4114440" cy="214920"/>
          </a:xfrm>
          <a:prstGeom prst="rect">
            <a:avLst/>
          </a:prstGeom>
        </p:spPr>
        <p:txBody>
          <a:bodyPr lIns="0" tIns="0" rIns="0" bIns="0">
            <a:noAutofit/>
          </a:bodyPr>
          <a:lstStyle/>
          <a:p>
            <a:pPr>
              <a:lnSpc>
                <a:spcPct val="80000"/>
              </a:lnSpc>
            </a:pPr>
            <a:r>
              <a:rPr lang="fr-FR" sz="3200" b="1" strike="noStrike" spc="-1">
                <a:solidFill>
                  <a:srgbClr val="482683"/>
                </a:solidFill>
                <a:latin typeface="Calibri"/>
                <a:ea typeface="MS PGothic"/>
              </a:rPr>
              <a:t>Cliquez et modifiez le titre</a:t>
            </a:r>
            <a:endParaRPr lang="en-US" sz="3200" b="0" strike="noStrike" spc="-1">
              <a:solidFill>
                <a:srgbClr val="000000"/>
              </a:solidFill>
              <a:latin typeface="Calibri"/>
            </a:endParaRPr>
          </a:p>
        </p:txBody>
      </p:sp>
      <p:sp>
        <p:nvSpPr>
          <p:cNvPr id="437" name="PlaceHolder 3"/>
          <p:cNvSpPr>
            <a:spLocks noGrp="1"/>
          </p:cNvSpPr>
          <p:nvPr>
            <p:ph type="ftr"/>
          </p:nvPr>
        </p:nvSpPr>
        <p:spPr>
          <a:xfrm>
            <a:off x="5111640" y="246240"/>
            <a:ext cx="3574800" cy="123480"/>
          </a:xfrm>
          <a:prstGeom prst="rect">
            <a:avLst/>
          </a:prstGeom>
        </p:spPr>
        <p:txBody>
          <a:bodyPr lIns="0" tIns="0" rIns="0" bIns="0" anchor="ctr">
            <a:noAutofit/>
          </a:bodyPr>
          <a:lstStyle/>
          <a:p>
            <a:endParaRPr lang="fr-FR" sz="2400" b="0" strike="noStrike" spc="-1">
              <a:latin typeface="Times New Roman"/>
            </a:endParaRPr>
          </a:p>
        </p:txBody>
      </p:sp>
      <p:pic>
        <p:nvPicPr>
          <p:cNvPr id="438" name="Picture 2"/>
          <p:cNvPicPr/>
          <p:nvPr/>
        </p:nvPicPr>
        <p:blipFill>
          <a:blip r:embed="rId16"/>
          <a:stretch/>
        </p:blipFill>
        <p:spPr>
          <a:xfrm>
            <a:off x="580320" y="708840"/>
            <a:ext cx="3664440" cy="3720600"/>
          </a:xfrm>
          <a:prstGeom prst="rect">
            <a:avLst/>
          </a:prstGeom>
          <a:ln>
            <a:noFill/>
          </a:ln>
        </p:spPr>
      </p:pic>
      <p:sp>
        <p:nvSpPr>
          <p:cNvPr id="439" name="PlaceHolder 4"/>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200" b="1" strike="noStrike" spc="-1">
                <a:solidFill>
                  <a:srgbClr val="9C4092"/>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hyperlink" Target="https://proche-des-aidants.fr/"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5.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TextShape 1"/>
          <p:cNvSpPr txBox="1"/>
          <p:nvPr/>
        </p:nvSpPr>
        <p:spPr>
          <a:xfrm>
            <a:off x="3665284" y="1482480"/>
            <a:ext cx="5023676" cy="2178000"/>
          </a:xfrm>
          <a:prstGeom prst="rect">
            <a:avLst/>
          </a:prstGeom>
          <a:noFill/>
          <a:ln>
            <a:noFill/>
          </a:ln>
        </p:spPr>
        <p:txBody>
          <a:bodyPr lIns="0" tIns="0" rIns="0" bIns="0" anchor="b">
            <a:noAutofit/>
          </a:bodyPr>
          <a:lstStyle/>
          <a:p>
            <a:pPr>
              <a:lnSpc>
                <a:spcPct val="80000"/>
              </a:lnSpc>
            </a:pPr>
            <a:r>
              <a:rPr lang="fr-FR" sz="3200" b="1" strike="noStrike" spc="-1" dirty="0">
                <a:solidFill>
                  <a:srgbClr val="482683"/>
                </a:solidFill>
                <a:latin typeface="Calibri"/>
                <a:ea typeface="Calibri"/>
              </a:rPr>
              <a:t>Les salariés-aidants</a:t>
            </a:r>
          </a:p>
          <a:p>
            <a:pPr>
              <a:lnSpc>
                <a:spcPct val="80000"/>
              </a:lnSpc>
            </a:pPr>
            <a:endParaRPr lang="fr-FR" sz="2400" b="1" spc="-1" dirty="0">
              <a:solidFill>
                <a:srgbClr val="482683"/>
              </a:solidFill>
              <a:latin typeface="Calibri"/>
              <a:ea typeface="Calibri"/>
            </a:endParaRPr>
          </a:p>
          <a:p>
            <a:pPr>
              <a:lnSpc>
                <a:spcPct val="80000"/>
              </a:lnSpc>
            </a:pPr>
            <a:r>
              <a:rPr lang="fr-FR" sz="2400" b="1" strike="noStrike" spc="-1" dirty="0">
                <a:solidFill>
                  <a:srgbClr val="482683"/>
                </a:solidFill>
                <a:latin typeface="Calibri"/>
                <a:ea typeface="Calibri"/>
              </a:rPr>
              <a:t>Quelles solutions proposons-nous </a:t>
            </a:r>
          </a:p>
          <a:p>
            <a:pPr>
              <a:lnSpc>
                <a:spcPct val="80000"/>
              </a:lnSpc>
            </a:pPr>
            <a:r>
              <a:rPr lang="fr-FR" sz="2400" b="1" strike="noStrike" spc="-1" dirty="0">
                <a:solidFill>
                  <a:srgbClr val="482683"/>
                </a:solidFill>
                <a:latin typeface="Calibri"/>
                <a:ea typeface="Calibri"/>
              </a:rPr>
              <a:t>aux salariés?</a:t>
            </a:r>
            <a:r>
              <a:rPr dirty="0"/>
              <a:t/>
            </a:r>
            <a:br>
              <a:rPr dirty="0"/>
            </a:br>
            <a:r>
              <a:rPr dirty="0"/>
              <a:t/>
            </a:r>
            <a:br>
              <a:rPr dirty="0"/>
            </a:br>
            <a:r>
              <a:rPr dirty="0"/>
              <a:t/>
            </a:r>
            <a:br>
              <a:rPr dirty="0"/>
            </a:br>
            <a:endParaRPr lang="en-US" sz="2400" b="0" strike="noStrike" spc="-1" dirty="0">
              <a:solidFill>
                <a:srgbClr val="000000"/>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TextShape 1"/>
          <p:cNvSpPr txBox="1"/>
          <p:nvPr/>
        </p:nvSpPr>
        <p:spPr>
          <a:xfrm>
            <a:off x="410759" y="925560"/>
            <a:ext cx="8471983" cy="3178440"/>
          </a:xfrm>
          <a:prstGeom prst="rect">
            <a:avLst/>
          </a:prstGeom>
          <a:noFill/>
          <a:ln>
            <a:noFill/>
          </a:ln>
        </p:spPr>
        <p:txBody>
          <a:bodyPr lIns="0" tIns="0" rIns="0" bIns="0">
            <a:noAutofit/>
          </a:bodyPr>
          <a:lstStyle/>
          <a:p>
            <a:pPr algn="just">
              <a:lnSpc>
                <a:spcPct val="100000"/>
              </a:lnSpc>
              <a:spcBef>
                <a:spcPts val="281"/>
              </a:spcBef>
            </a:pPr>
            <a:r>
              <a:rPr lang="fr-FR" sz="1400" strike="noStrike" spc="-1" dirty="0">
                <a:solidFill>
                  <a:srgbClr val="9C4092"/>
                </a:solidFill>
                <a:latin typeface="Calibri"/>
                <a:ea typeface="MS PGothic"/>
              </a:rPr>
              <a:t>S’ils sont eux aussi sujets au manque de temps et à l’épuisement physique et moral, les salariés aidants doivent également faire face aux </a:t>
            </a:r>
            <a:r>
              <a:rPr lang="fr-FR" sz="1400" b="1" strike="noStrike" spc="-1" dirty="0">
                <a:solidFill>
                  <a:srgbClr val="9C4092"/>
                </a:solidFill>
                <a:latin typeface="Calibri"/>
                <a:ea typeface="MS PGothic"/>
              </a:rPr>
              <a:t>problématiques engendrées par leur condition de salariés. </a:t>
            </a:r>
            <a:r>
              <a:rPr lang="fr-FR" sz="1400" strike="noStrike" spc="-1" dirty="0">
                <a:solidFill>
                  <a:srgbClr val="9C4092"/>
                </a:solidFill>
                <a:latin typeface="Calibri"/>
                <a:ea typeface="MS PGothic"/>
              </a:rPr>
              <a:t>Il a été déclaré que les salariés aidants souffriraient majoritairement :</a:t>
            </a:r>
            <a:endParaRPr lang="en-US" sz="1400" strike="noStrike" spc="-1" dirty="0">
              <a:solidFill>
                <a:srgbClr val="9C4092"/>
              </a:solidFill>
              <a:latin typeface="Calibri"/>
            </a:endParaRPr>
          </a:p>
          <a:p>
            <a:pPr algn="just">
              <a:lnSpc>
                <a:spcPct val="100000"/>
              </a:lnSpc>
              <a:spcBef>
                <a:spcPts val="281"/>
              </a:spcBef>
            </a:pPr>
            <a:endParaRPr lang="fr-FR" sz="1400" b="1" spc="-1" dirty="0">
              <a:solidFill>
                <a:srgbClr val="9C4092"/>
              </a:solidFill>
              <a:latin typeface="Calibri"/>
              <a:ea typeface="MS PGothic"/>
            </a:endParaRPr>
          </a:p>
          <a:p>
            <a:pPr algn="just">
              <a:lnSpc>
                <a:spcPct val="100000"/>
              </a:lnSpc>
              <a:spcBef>
                <a:spcPts val="281"/>
              </a:spcBef>
            </a:pPr>
            <a:r>
              <a:rPr lang="fr-FR" sz="1400" b="1" strike="noStrike" spc="-1" dirty="0">
                <a:solidFill>
                  <a:srgbClr val="9C4092"/>
                </a:solidFill>
                <a:latin typeface="Calibri"/>
                <a:ea typeface="MS PGothic"/>
              </a:rPr>
              <a:t>•  D’un manque d’efficacité au travail dû au stress et à la fatigue</a:t>
            </a:r>
            <a:endParaRPr lang="en-US" sz="1400" strike="noStrike" spc="-1" dirty="0">
              <a:solidFill>
                <a:srgbClr val="9C4092"/>
              </a:solidFill>
              <a:latin typeface="Calibri"/>
            </a:endParaRPr>
          </a:p>
          <a:p>
            <a:pPr>
              <a:lnSpc>
                <a:spcPct val="100000"/>
              </a:lnSpc>
              <a:spcBef>
                <a:spcPts val="281"/>
              </a:spcBef>
            </a:pPr>
            <a:r>
              <a:rPr lang="fr-FR" sz="1400" strike="noStrike" spc="-1" dirty="0">
                <a:solidFill>
                  <a:srgbClr val="9C4092"/>
                </a:solidFill>
                <a:latin typeface="Calibri"/>
                <a:ea typeface="MS PGothic"/>
              </a:rPr>
              <a:t>En effet, il est très difficile de concilier sa vie professionnelle et sa charge d’Aidant sans que cela ait des répercussions sur sa santé à plus ou moins long terme. Ainsi, le stress, l’épuisement physique et l’inquiétude permanente se répercutent sur la concentration, l’acuité intellectuelle et la motivation des salariés, entraînant souvent la sensation d’un manque d’efficacité.</a:t>
            </a:r>
            <a:br>
              <a:rPr lang="fr-FR" sz="1400" strike="noStrike" spc="-1" dirty="0">
                <a:solidFill>
                  <a:srgbClr val="9C4092"/>
                </a:solidFill>
                <a:latin typeface="Calibri"/>
                <a:ea typeface="MS PGothic"/>
              </a:rPr>
            </a:br>
            <a:endParaRPr lang="fr-FR" sz="1400" strike="noStrike" spc="-1" dirty="0">
              <a:solidFill>
                <a:srgbClr val="9C4092"/>
              </a:solidFill>
              <a:latin typeface="Calibri"/>
              <a:ea typeface="MS PGothic"/>
            </a:endParaRPr>
          </a:p>
          <a:p>
            <a:pPr algn="just">
              <a:lnSpc>
                <a:spcPct val="100000"/>
              </a:lnSpc>
              <a:spcBef>
                <a:spcPts val="281"/>
              </a:spcBef>
            </a:pPr>
            <a:r>
              <a:rPr lang="fr-FR" sz="1400" strike="noStrike" spc="-1" dirty="0">
                <a:solidFill>
                  <a:srgbClr val="9C4092"/>
                </a:solidFill>
                <a:latin typeface="Calibri"/>
              </a:rPr>
              <a:t>•  </a:t>
            </a:r>
            <a:r>
              <a:rPr lang="fr-FR" sz="1400" b="1" strike="noStrike" spc="-1" dirty="0">
                <a:solidFill>
                  <a:srgbClr val="9C4092"/>
                </a:solidFill>
                <a:latin typeface="Calibri"/>
              </a:rPr>
              <a:t>De la crainte d’être bloqué dans son évolution professionnelle</a:t>
            </a:r>
          </a:p>
          <a:p>
            <a:pPr algn="just">
              <a:lnSpc>
                <a:spcPct val="100000"/>
              </a:lnSpc>
              <a:spcBef>
                <a:spcPts val="281"/>
              </a:spcBef>
            </a:pPr>
            <a:r>
              <a:rPr lang="fr-FR" sz="1400" strike="noStrike" spc="-1" dirty="0">
                <a:solidFill>
                  <a:srgbClr val="9C4092"/>
                </a:solidFill>
                <a:latin typeface="Calibri"/>
              </a:rPr>
              <a:t>Une évolution professionnelle épanouissante va souvent de pair avec se voir confier de plus grandes responsabilités. Cette évolution est donc peu compatible avec le quotidien des salariés-aidants, qui en plus de leur manque d’efficacité réel ou supposé doivent aussi composer avec l’absentéisme, la prise régulière de RTT ou de congés.</a:t>
            </a:r>
            <a:endParaRPr lang="en-US" sz="1400" strike="noStrike" spc="-1" dirty="0">
              <a:solidFill>
                <a:srgbClr val="9C4092"/>
              </a:solidFill>
              <a:latin typeface="Calibri"/>
            </a:endParaRPr>
          </a:p>
        </p:txBody>
      </p:sp>
      <p:sp>
        <p:nvSpPr>
          <p:cNvPr id="521" name="TextShape 2"/>
          <p:cNvSpPr txBox="1"/>
          <p:nvPr/>
        </p:nvSpPr>
        <p:spPr>
          <a:xfrm>
            <a:off x="294120" y="360000"/>
            <a:ext cx="8216640" cy="369000"/>
          </a:xfrm>
          <a:prstGeom prst="rect">
            <a:avLst/>
          </a:prstGeom>
          <a:noFill/>
          <a:ln>
            <a:noFill/>
          </a:ln>
        </p:spPr>
        <p:txBody>
          <a:bodyPr lIns="0" tIns="0" rIns="0" bIns="0">
            <a:noAutofit/>
          </a:bodyPr>
          <a:lstStyle/>
          <a:p>
            <a:pPr algn="ctr">
              <a:lnSpc>
                <a:spcPct val="80000"/>
              </a:lnSpc>
            </a:pPr>
            <a:r>
              <a:rPr lang="fr-FR" sz="2400" b="1" spc="-1" dirty="0">
                <a:solidFill>
                  <a:srgbClr val="482683"/>
                </a:solidFill>
                <a:latin typeface="Calibri"/>
                <a:ea typeface="MS PGothic"/>
              </a:rPr>
              <a:t>Problématiques des salariés a</a:t>
            </a:r>
            <a:r>
              <a:rPr lang="fr-FR" sz="2400" b="1" strike="noStrike" spc="-1" dirty="0">
                <a:solidFill>
                  <a:srgbClr val="482683"/>
                </a:solidFill>
                <a:latin typeface="Calibri"/>
                <a:ea typeface="MS PGothic"/>
              </a:rPr>
              <a:t>idants en entreprise</a:t>
            </a:r>
            <a:endParaRPr lang="en-US" sz="2400" b="0" strike="noStrike" spc="-1" dirty="0">
              <a:solidFill>
                <a:srgbClr val="000000"/>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TextShape 1"/>
          <p:cNvSpPr txBox="1"/>
          <p:nvPr/>
        </p:nvSpPr>
        <p:spPr>
          <a:xfrm>
            <a:off x="410759" y="925559"/>
            <a:ext cx="8471983" cy="3415919"/>
          </a:xfrm>
          <a:prstGeom prst="rect">
            <a:avLst/>
          </a:prstGeom>
          <a:noFill/>
          <a:ln>
            <a:noFill/>
          </a:ln>
        </p:spPr>
        <p:txBody>
          <a:bodyPr lIns="0" tIns="0" rIns="0" bIns="0">
            <a:noAutofit/>
          </a:bodyPr>
          <a:lstStyle/>
          <a:p>
            <a:pPr algn="just">
              <a:lnSpc>
                <a:spcPct val="100000"/>
              </a:lnSpc>
              <a:spcBef>
                <a:spcPts val="281"/>
              </a:spcBef>
            </a:pPr>
            <a:r>
              <a:rPr lang="fr-FR" sz="1400" strike="noStrike" spc="-1" dirty="0">
                <a:solidFill>
                  <a:srgbClr val="9C4092"/>
                </a:solidFill>
                <a:latin typeface="Calibri"/>
              </a:rPr>
              <a:t>• </a:t>
            </a:r>
            <a:r>
              <a:rPr lang="fr-FR" sz="1400" b="1" strike="noStrike" spc="-1" dirty="0">
                <a:solidFill>
                  <a:srgbClr val="9C4092"/>
                </a:solidFill>
                <a:latin typeface="Calibri"/>
                <a:ea typeface="MS PGothic"/>
              </a:rPr>
              <a:t>De la crainte de perdre son emploi</a:t>
            </a:r>
          </a:p>
          <a:p>
            <a:pPr algn="just">
              <a:lnSpc>
                <a:spcPct val="100000"/>
              </a:lnSpc>
              <a:spcBef>
                <a:spcPts val="281"/>
              </a:spcBef>
            </a:pPr>
            <a:r>
              <a:rPr lang="fr-FR" sz="1400" strike="noStrike" spc="-1" dirty="0">
                <a:solidFill>
                  <a:srgbClr val="9C4092"/>
                </a:solidFill>
                <a:latin typeface="Calibri"/>
                <a:ea typeface="MS PGothic"/>
              </a:rPr>
              <a:t>De nombreux aidants sont hantés par la peur de perdre leur emploi, si leur hiérarchie venait à considérer qu’ils ne sont plus aussi efficaces qu’avant, ou pensent risquer de recevoir un « avertissement » pour retards réguliers ou absentéisme répété.</a:t>
            </a:r>
          </a:p>
          <a:p>
            <a:pPr algn="just">
              <a:lnSpc>
                <a:spcPct val="100000"/>
              </a:lnSpc>
              <a:spcBef>
                <a:spcPts val="281"/>
              </a:spcBef>
            </a:pPr>
            <a:endParaRPr lang="fr-FR" sz="1400" strike="noStrike" spc="-1" dirty="0">
              <a:solidFill>
                <a:srgbClr val="9C4092"/>
              </a:solidFill>
              <a:latin typeface="Calibri"/>
              <a:ea typeface="MS PGothic"/>
            </a:endParaRPr>
          </a:p>
          <a:p>
            <a:pPr algn="just">
              <a:lnSpc>
                <a:spcPct val="100000"/>
              </a:lnSpc>
              <a:spcBef>
                <a:spcPts val="281"/>
              </a:spcBef>
            </a:pPr>
            <a:r>
              <a:rPr lang="fr-FR" sz="1400" strike="noStrike" spc="-1" dirty="0">
                <a:solidFill>
                  <a:srgbClr val="9C4092"/>
                </a:solidFill>
                <a:latin typeface="Calibri"/>
              </a:rPr>
              <a:t>• </a:t>
            </a:r>
            <a:r>
              <a:rPr lang="fr-FR" sz="1400" b="1" strike="noStrike" spc="-1" dirty="0">
                <a:solidFill>
                  <a:srgbClr val="9C4092"/>
                </a:solidFill>
                <a:latin typeface="Calibri"/>
                <a:ea typeface="MS PGothic"/>
              </a:rPr>
              <a:t>Trop souvent victimes de discrimination par leur employeur</a:t>
            </a:r>
          </a:p>
          <a:p>
            <a:pPr algn="just">
              <a:lnSpc>
                <a:spcPct val="100000"/>
              </a:lnSpc>
              <a:spcBef>
                <a:spcPts val="281"/>
              </a:spcBef>
            </a:pPr>
            <a:r>
              <a:rPr lang="fr-FR" sz="1400" strike="noStrike" spc="-1" dirty="0">
                <a:solidFill>
                  <a:srgbClr val="9C4092"/>
                </a:solidFill>
                <a:latin typeface="Calibri"/>
                <a:ea typeface="MS PGothic"/>
              </a:rPr>
              <a:t>Il peut s’agir de reproches, de remarques désobligeantes de la part de leurs collègues ou de leurs supérieurs concernant des retards, des absences répétées, une perte d’efficacité et de motivation, le refus d’une promotion,…</a:t>
            </a:r>
          </a:p>
          <a:p>
            <a:pPr algn="just">
              <a:lnSpc>
                <a:spcPct val="100000"/>
              </a:lnSpc>
              <a:spcBef>
                <a:spcPts val="281"/>
              </a:spcBef>
            </a:pPr>
            <a:endParaRPr lang="fr-FR" sz="1400" strike="noStrike" spc="-1" dirty="0">
              <a:solidFill>
                <a:srgbClr val="9C4092"/>
              </a:solidFill>
              <a:latin typeface="Calibri"/>
              <a:ea typeface="MS PGothic"/>
            </a:endParaRPr>
          </a:p>
          <a:p>
            <a:pPr algn="just">
              <a:lnSpc>
                <a:spcPct val="100000"/>
              </a:lnSpc>
              <a:spcBef>
                <a:spcPts val="281"/>
              </a:spcBef>
            </a:pPr>
            <a:r>
              <a:rPr lang="fr-FR" sz="1400" b="1" strike="noStrike" spc="-1" dirty="0">
                <a:solidFill>
                  <a:srgbClr val="9C4092"/>
                </a:solidFill>
                <a:latin typeface="Calibri"/>
                <a:ea typeface="MS PGothic"/>
              </a:rPr>
              <a:t>Ces employés peuvent être perçus comme « moins efficaces et moins rentables », </a:t>
            </a:r>
            <a:r>
              <a:rPr lang="fr-FR" sz="1400" strike="noStrike" spc="-1" dirty="0">
                <a:solidFill>
                  <a:srgbClr val="9C4092"/>
                </a:solidFill>
                <a:latin typeface="Calibri"/>
                <a:ea typeface="MS PGothic"/>
              </a:rPr>
              <a:t>surtout dans un contexte économique compliqué. La plupart en ont bien conscience et n’osent pas évoquer leur situation. Ainsi, ils s’épuisent sur les deux fronts, au risque de mettre à terme leur propre santé en danger.</a:t>
            </a:r>
          </a:p>
          <a:p>
            <a:pPr algn="just">
              <a:lnSpc>
                <a:spcPct val="100000"/>
              </a:lnSpc>
              <a:spcBef>
                <a:spcPts val="281"/>
              </a:spcBef>
            </a:pPr>
            <a:endParaRPr lang="fr-FR" sz="1400" strike="noStrike" spc="-1" dirty="0">
              <a:solidFill>
                <a:srgbClr val="9C4092"/>
              </a:solidFill>
              <a:latin typeface="Calibri"/>
              <a:ea typeface="MS PGothic"/>
            </a:endParaRPr>
          </a:p>
          <a:p>
            <a:pPr algn="just">
              <a:lnSpc>
                <a:spcPct val="100000"/>
              </a:lnSpc>
              <a:spcBef>
                <a:spcPts val="281"/>
              </a:spcBef>
            </a:pPr>
            <a:r>
              <a:rPr lang="fr-FR" sz="1400" strike="noStrike" spc="-1" dirty="0">
                <a:solidFill>
                  <a:srgbClr val="9C4092"/>
                </a:solidFill>
                <a:latin typeface="Calibri"/>
                <a:ea typeface="MS PGothic"/>
              </a:rPr>
              <a:t>Bien souvent, </a:t>
            </a:r>
            <a:r>
              <a:rPr lang="fr-FR" sz="1400" b="1" strike="noStrike" spc="-1" dirty="0">
                <a:solidFill>
                  <a:srgbClr val="9C4092"/>
                </a:solidFill>
                <a:latin typeface="Calibri"/>
                <a:ea typeface="MS PGothic"/>
              </a:rPr>
              <a:t>ces réactions sont dues à une méconnaissance de la situation, ou à un manque d’information </a:t>
            </a:r>
            <a:r>
              <a:rPr lang="fr-FR" sz="1400" strike="noStrike" spc="-1" dirty="0">
                <a:solidFill>
                  <a:srgbClr val="9C4092"/>
                </a:solidFill>
                <a:latin typeface="Calibri"/>
                <a:ea typeface="MS PGothic"/>
              </a:rPr>
              <a:t>concernant cette problématique.</a:t>
            </a:r>
          </a:p>
          <a:p>
            <a:pPr algn="just">
              <a:lnSpc>
                <a:spcPct val="100000"/>
              </a:lnSpc>
              <a:spcBef>
                <a:spcPts val="281"/>
              </a:spcBef>
            </a:pPr>
            <a:endParaRPr lang="fr-FR" sz="1400" strike="noStrike" spc="-1" dirty="0">
              <a:solidFill>
                <a:srgbClr val="9C4092"/>
              </a:solidFill>
              <a:latin typeface="Calibri"/>
              <a:ea typeface="MS PGothic"/>
            </a:endParaRPr>
          </a:p>
        </p:txBody>
      </p:sp>
      <p:sp>
        <p:nvSpPr>
          <p:cNvPr id="521" name="TextShape 2"/>
          <p:cNvSpPr txBox="1"/>
          <p:nvPr/>
        </p:nvSpPr>
        <p:spPr>
          <a:xfrm>
            <a:off x="294120" y="360000"/>
            <a:ext cx="8216640" cy="369000"/>
          </a:xfrm>
          <a:prstGeom prst="rect">
            <a:avLst/>
          </a:prstGeom>
          <a:noFill/>
          <a:ln>
            <a:noFill/>
          </a:ln>
        </p:spPr>
        <p:txBody>
          <a:bodyPr lIns="0" tIns="0" rIns="0" bIns="0">
            <a:noAutofit/>
          </a:bodyPr>
          <a:lstStyle/>
          <a:p>
            <a:pPr algn="ctr">
              <a:lnSpc>
                <a:spcPct val="80000"/>
              </a:lnSpc>
            </a:pPr>
            <a:r>
              <a:rPr lang="fr-FR" sz="2400" b="1" spc="-1" dirty="0">
                <a:solidFill>
                  <a:srgbClr val="482683"/>
                </a:solidFill>
                <a:latin typeface="Calibri"/>
                <a:ea typeface="MS PGothic"/>
              </a:rPr>
              <a:t>Problématiques des salariés a</a:t>
            </a:r>
            <a:r>
              <a:rPr lang="fr-FR" sz="2400" b="1" strike="noStrike" spc="-1" dirty="0">
                <a:solidFill>
                  <a:srgbClr val="482683"/>
                </a:solidFill>
                <a:latin typeface="Calibri"/>
                <a:ea typeface="MS PGothic"/>
              </a:rPr>
              <a:t>idants en entreprise</a:t>
            </a:r>
            <a:endParaRPr lang="en-US" sz="2400" b="0" strike="noStrike" spc="-1" dirty="0">
              <a:solidFill>
                <a:srgbClr val="000000"/>
              </a:solidFill>
              <a:latin typeface="Calibri"/>
            </a:endParaRPr>
          </a:p>
        </p:txBody>
      </p:sp>
    </p:spTree>
    <p:extLst>
      <p:ext uri="{BB962C8B-B14F-4D97-AF65-F5344CB8AC3E}">
        <p14:creationId xmlns:p14="http://schemas.microsoft.com/office/powerpoint/2010/main" val="34109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4887045" y="1743360"/>
            <a:ext cx="3672967" cy="906120"/>
          </a:xfrm>
          <a:prstGeom prst="rect">
            <a:avLst/>
          </a:prstGeom>
          <a:noFill/>
          <a:ln>
            <a:noFill/>
          </a:ln>
        </p:spPr>
        <p:txBody>
          <a:bodyPr lIns="0" tIns="0" rIns="0" bIns="0">
            <a:noAutofit/>
          </a:bodyPr>
          <a:lstStyle/>
          <a:p>
            <a:pPr>
              <a:lnSpc>
                <a:spcPct val="90000"/>
              </a:lnSpc>
              <a:spcBef>
                <a:spcPts val="439"/>
              </a:spcBef>
            </a:pPr>
            <a:r>
              <a:rPr lang="fr-FR" sz="3200" b="1" strike="noStrike" spc="-1" dirty="0">
                <a:solidFill>
                  <a:srgbClr val="482683"/>
                </a:solidFill>
                <a:latin typeface="Calibri"/>
                <a:ea typeface="MS PGothic"/>
              </a:rPr>
              <a:t>Visions RH </a:t>
            </a:r>
          </a:p>
          <a:p>
            <a:pPr>
              <a:lnSpc>
                <a:spcPct val="90000"/>
              </a:lnSpc>
              <a:spcBef>
                <a:spcPts val="439"/>
              </a:spcBef>
            </a:pPr>
            <a:r>
              <a:rPr lang="fr-FR" sz="3200" b="1" strike="noStrike" spc="-1" dirty="0">
                <a:solidFill>
                  <a:srgbClr val="482683"/>
                </a:solidFill>
                <a:latin typeface="Calibri"/>
                <a:ea typeface="MS PGothic"/>
              </a:rPr>
              <a:t>du salarié aidant</a:t>
            </a:r>
            <a:endParaRPr lang="fr-FR" sz="3200" b="0" strike="noStrike" spc="-1" dirty="0">
              <a:latin typeface="Arial"/>
            </a:endParaRPr>
          </a:p>
          <a:p>
            <a:pPr>
              <a:lnSpc>
                <a:spcPct val="90000"/>
              </a:lnSpc>
              <a:spcBef>
                <a:spcPts val="439"/>
              </a:spcBef>
            </a:pPr>
            <a:endParaRPr lang="fr-FR" sz="2200" b="0" strike="noStrike" spc="-1" dirty="0">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TextShape 1"/>
          <p:cNvSpPr txBox="1"/>
          <p:nvPr/>
        </p:nvSpPr>
        <p:spPr>
          <a:xfrm>
            <a:off x="294120" y="359640"/>
            <a:ext cx="8216640" cy="369000"/>
          </a:xfrm>
          <a:prstGeom prst="rect">
            <a:avLst/>
          </a:prstGeom>
          <a:noFill/>
          <a:ln>
            <a:noFill/>
          </a:ln>
        </p:spPr>
        <p:txBody>
          <a:bodyPr lIns="0" tIns="0" rIns="0" bIns="0">
            <a:noAutofit/>
          </a:bodyPr>
          <a:lstStyle/>
          <a:p>
            <a:pPr algn="ctr">
              <a:lnSpc>
                <a:spcPct val="80000"/>
              </a:lnSpc>
            </a:pPr>
            <a:r>
              <a:rPr lang="fr-FR" sz="2400" b="1" strike="noStrike" spc="-1" dirty="0">
                <a:solidFill>
                  <a:srgbClr val="482683"/>
                </a:solidFill>
                <a:latin typeface="Calibri"/>
                <a:ea typeface="MS PGothic"/>
              </a:rPr>
              <a:t>VISION RH du salarié aidant</a:t>
            </a:r>
            <a:endParaRPr lang="en-US" sz="2400" b="0" strike="noStrike" spc="-1" dirty="0">
              <a:solidFill>
                <a:srgbClr val="000000"/>
              </a:solidFill>
              <a:latin typeface="Calibri"/>
            </a:endParaRPr>
          </a:p>
        </p:txBody>
      </p:sp>
      <p:sp>
        <p:nvSpPr>
          <p:cNvPr id="524" name="TextShape 2"/>
          <p:cNvSpPr txBox="1"/>
          <p:nvPr/>
        </p:nvSpPr>
        <p:spPr>
          <a:xfrm>
            <a:off x="607344" y="1049733"/>
            <a:ext cx="8236080" cy="3591000"/>
          </a:xfrm>
          <a:prstGeom prst="rect">
            <a:avLst/>
          </a:prstGeom>
          <a:noFill/>
          <a:ln>
            <a:noFill/>
          </a:ln>
        </p:spPr>
        <p:txBody>
          <a:bodyPr lIns="0" tIns="0" rIns="0" bIns="0">
            <a:noAutofit/>
          </a:bodyPr>
          <a:lstStyle/>
          <a:p>
            <a:pPr>
              <a:lnSpc>
                <a:spcPct val="100000"/>
              </a:lnSpc>
              <a:spcBef>
                <a:spcPts val="281"/>
              </a:spcBef>
            </a:pPr>
            <a:r>
              <a:rPr lang="fr-FR" sz="1400" b="1" strike="noStrike" spc="-1" dirty="0">
                <a:solidFill>
                  <a:srgbClr val="9C4092"/>
                </a:solidFill>
                <a:latin typeface="Calibri"/>
                <a:ea typeface="Calibri"/>
              </a:rPr>
              <a:t>Globalement, la thématique de l’aide et la question des aidants sont apparus peu familières </a:t>
            </a:r>
            <a:r>
              <a:rPr lang="fr-FR" sz="1400" b="0" strike="noStrike" spc="-1" dirty="0">
                <a:solidFill>
                  <a:srgbClr val="9C4092"/>
                </a:solidFill>
                <a:latin typeface="Calibri"/>
                <a:ea typeface="Calibri"/>
              </a:rPr>
              <a:t>à la plupart des interviewés responsables d’entreprise, RRH ou DRH. </a:t>
            </a:r>
            <a:endParaRPr lang="en-US" sz="1400" b="1" strike="noStrike" spc="-1" dirty="0">
              <a:solidFill>
                <a:srgbClr val="9C4092"/>
              </a:solidFill>
              <a:latin typeface="Calibri"/>
            </a:endParaRPr>
          </a:p>
          <a:p>
            <a:pPr>
              <a:lnSpc>
                <a:spcPct val="100000"/>
              </a:lnSpc>
              <a:spcBef>
                <a:spcPts val="281"/>
              </a:spcBef>
            </a:pPr>
            <a:endParaRPr lang="en-US" sz="1400" b="1" strike="noStrike" spc="-1" dirty="0">
              <a:solidFill>
                <a:srgbClr val="9C4092"/>
              </a:solidFill>
              <a:latin typeface="Calibri"/>
            </a:endParaRPr>
          </a:p>
          <a:p>
            <a:pPr>
              <a:lnSpc>
                <a:spcPct val="100000"/>
              </a:lnSpc>
              <a:spcBef>
                <a:spcPts val="281"/>
              </a:spcBef>
            </a:pPr>
            <a:r>
              <a:rPr lang="fr-FR" sz="1400" b="1" strike="noStrike" spc="-1" dirty="0">
                <a:solidFill>
                  <a:srgbClr val="9C4092"/>
                </a:solidFill>
                <a:latin typeface="Calibri"/>
                <a:ea typeface="Calibri"/>
              </a:rPr>
              <a:t>Le sujet est encore peu présent à leur esprit, la définition même du terme « aidant » est sujette à interrogations. Des incertitudes entourent de nombreux points : </a:t>
            </a:r>
            <a:r>
              <a:rPr lang="fr-FR" sz="1400" b="0" strike="noStrike" spc="-1" dirty="0">
                <a:solidFill>
                  <a:srgbClr val="9C4092"/>
                </a:solidFill>
                <a:latin typeface="Calibri"/>
                <a:ea typeface="Calibri"/>
              </a:rPr>
              <a:t>la nature de la relation qui lie l’aidant à l’aidé ; l’origine du besoin d’aide de l’aidé ; l’ampleur de l’implication de l’aidant ; la durée de l’implication de l’aidant.</a:t>
            </a:r>
            <a:endParaRPr lang="en-US" sz="1400" b="1" strike="noStrike" spc="-1" dirty="0">
              <a:solidFill>
                <a:srgbClr val="9C4092"/>
              </a:solidFill>
              <a:latin typeface="Calibri"/>
            </a:endParaRPr>
          </a:p>
          <a:p>
            <a:pPr>
              <a:lnSpc>
                <a:spcPct val="100000"/>
              </a:lnSpc>
              <a:spcBef>
                <a:spcPts val="281"/>
              </a:spcBef>
            </a:pPr>
            <a:endParaRPr lang="en-US" sz="1400" b="1" strike="noStrike" spc="-1" dirty="0">
              <a:solidFill>
                <a:srgbClr val="9C4092"/>
              </a:solidFill>
              <a:latin typeface="Calibri"/>
            </a:endParaRPr>
          </a:p>
          <a:p>
            <a:pPr>
              <a:lnSpc>
                <a:spcPct val="100000"/>
              </a:lnSpc>
              <a:spcBef>
                <a:spcPts val="281"/>
              </a:spcBef>
            </a:pPr>
            <a:r>
              <a:rPr lang="fr-FR" sz="1400" b="1" strike="noStrike" spc="-1" dirty="0">
                <a:solidFill>
                  <a:srgbClr val="9C4092"/>
                </a:solidFill>
                <a:latin typeface="Calibri"/>
                <a:ea typeface="Calibri"/>
              </a:rPr>
              <a:t>Le statut légal de l’aidant, apparaît peu (ou pas du tout) connu. </a:t>
            </a:r>
            <a:r>
              <a:rPr lang="fr-FR" sz="1400" b="0" strike="noStrike" spc="-1" dirty="0">
                <a:solidFill>
                  <a:srgbClr val="9C4092"/>
                </a:solidFill>
                <a:latin typeface="Calibri"/>
                <a:ea typeface="Calibri"/>
              </a:rPr>
              <a:t>Seule une minorité d’interviewés évoque spontanément le cadre qui encadre ce statut spécifique (surtout des entreprises de taille importante, employant plus de 1000 salariés).</a:t>
            </a:r>
            <a:endParaRPr lang="en-US" sz="1400" b="1" strike="noStrike" spc="-1" dirty="0">
              <a:solidFill>
                <a:srgbClr val="9C4092"/>
              </a:solidFill>
              <a:latin typeface="Calibri"/>
            </a:endParaRPr>
          </a:p>
          <a:p>
            <a:pPr>
              <a:lnSpc>
                <a:spcPct val="100000"/>
              </a:lnSpc>
              <a:spcBef>
                <a:spcPts val="281"/>
              </a:spcBef>
            </a:pPr>
            <a:endParaRPr lang="en-US" sz="1400" b="1" strike="noStrike" spc="-1" dirty="0">
              <a:solidFill>
                <a:srgbClr val="9C4092"/>
              </a:solidFill>
              <a:latin typeface="Calibri"/>
            </a:endParaRPr>
          </a:p>
          <a:p>
            <a:pPr>
              <a:lnSpc>
                <a:spcPct val="100000"/>
              </a:lnSpc>
              <a:spcBef>
                <a:spcPts val="281"/>
              </a:spcBef>
            </a:pPr>
            <a:r>
              <a:rPr lang="fr-FR" sz="1400" b="0" strike="noStrike" spc="-1" dirty="0">
                <a:solidFill>
                  <a:srgbClr val="9C4092"/>
                </a:solidFill>
                <a:latin typeface="Calibri"/>
                <a:ea typeface="Calibri"/>
              </a:rPr>
              <a:t>Au total, les entreprises, quelle que soit leur taille, restituent </a:t>
            </a:r>
            <a:r>
              <a:rPr lang="fr-FR" sz="1400" b="1" strike="noStrike" spc="-1" dirty="0">
                <a:solidFill>
                  <a:srgbClr val="9C4092"/>
                </a:solidFill>
                <a:latin typeface="Calibri"/>
                <a:ea typeface="Calibri"/>
              </a:rPr>
              <a:t>peu de cas de salariés aidants.</a:t>
            </a:r>
            <a:endParaRPr lang="en-US" sz="1400" b="1" strike="noStrike" spc="-1" dirty="0">
              <a:solidFill>
                <a:srgbClr val="9C4092"/>
              </a:solidFill>
              <a:latin typeface="Calibri"/>
            </a:endParaRPr>
          </a:p>
          <a:p>
            <a:pPr algn="just">
              <a:lnSpc>
                <a:spcPct val="100000"/>
              </a:lnSpc>
              <a:spcBef>
                <a:spcPts val="320"/>
              </a:spcBef>
            </a:pPr>
            <a:endParaRPr lang="en-US" sz="1400" b="1" strike="noStrike" spc="-1" dirty="0">
              <a:solidFill>
                <a:srgbClr val="9C4092"/>
              </a:solidFill>
              <a:latin typeface="Calibri"/>
            </a:endParaRPr>
          </a:p>
          <a:p>
            <a:pPr algn="just">
              <a:lnSpc>
                <a:spcPct val="100000"/>
              </a:lnSpc>
              <a:spcBef>
                <a:spcPts val="320"/>
              </a:spcBef>
            </a:pPr>
            <a:endParaRPr lang="en-US" sz="1400" b="1" strike="noStrike" spc="-1" dirty="0">
              <a:solidFill>
                <a:srgbClr val="9C4092"/>
              </a:solidFill>
              <a:latin typeface="Calibri"/>
            </a:endParaRPr>
          </a:p>
          <a:p>
            <a:pPr algn="just">
              <a:lnSpc>
                <a:spcPct val="100000"/>
              </a:lnSpc>
              <a:spcBef>
                <a:spcPts val="439"/>
              </a:spcBef>
            </a:pPr>
            <a:endParaRPr lang="en-US" sz="1400" b="1" strike="noStrike" spc="-1" dirty="0">
              <a:solidFill>
                <a:srgbClr val="9C4092"/>
              </a:solidFill>
              <a:latin typeface="Calibri"/>
            </a:endParaRPr>
          </a:p>
          <a:p>
            <a:pPr>
              <a:lnSpc>
                <a:spcPct val="100000"/>
              </a:lnSpc>
              <a:spcBef>
                <a:spcPts val="439"/>
              </a:spcBef>
            </a:pPr>
            <a:endParaRPr lang="en-US" sz="1400" b="1" strike="noStrike" spc="-1" dirty="0">
              <a:solidFill>
                <a:srgbClr val="9C4092"/>
              </a:solidFill>
              <a:latin typeface="Calibri"/>
            </a:endParaRPr>
          </a:p>
        </p:txBody>
      </p:sp>
      <p:sp>
        <p:nvSpPr>
          <p:cNvPr id="525" name="TextShape 3"/>
          <p:cNvSpPr txBox="1"/>
          <p:nvPr/>
        </p:nvSpPr>
        <p:spPr>
          <a:xfrm>
            <a:off x="8280360" y="4766400"/>
            <a:ext cx="399240" cy="274320"/>
          </a:xfrm>
          <a:prstGeom prst="rect">
            <a:avLst/>
          </a:prstGeom>
          <a:noFill/>
          <a:ln>
            <a:noFill/>
          </a:ln>
        </p:spPr>
        <p:txBody>
          <a:bodyPr lIns="0" tIns="0" rIns="0" bIns="0" anchor="b">
            <a:noAutofit/>
          </a:bodyPr>
          <a:lstStyle/>
          <a:p>
            <a:pPr algn="r">
              <a:lnSpc>
                <a:spcPct val="100000"/>
              </a:lnSpc>
            </a:pPr>
            <a:fld id="{2BC7D723-81E5-4653-9400-C309213A1B04}" type="slidenum">
              <a:rPr lang="en-US" sz="800" b="1" strike="noStrike" spc="-1">
                <a:solidFill>
                  <a:srgbClr val="FFFFFF"/>
                </a:solidFill>
                <a:latin typeface="Calibri"/>
                <a:ea typeface="MS PGothic"/>
              </a:rPr>
              <a:t>13</a:t>
            </a:fld>
            <a:endParaRPr lang="fr-FR" sz="800" b="0" strike="noStrike" spc="-1">
              <a:latin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TextShape 1"/>
          <p:cNvSpPr txBox="1"/>
          <p:nvPr/>
        </p:nvSpPr>
        <p:spPr>
          <a:xfrm>
            <a:off x="450000" y="474480"/>
            <a:ext cx="8216640" cy="369000"/>
          </a:xfrm>
          <a:prstGeom prst="rect">
            <a:avLst/>
          </a:prstGeom>
          <a:noFill/>
          <a:ln>
            <a:noFill/>
          </a:ln>
        </p:spPr>
        <p:txBody>
          <a:bodyPr lIns="0" tIns="0" rIns="0" bIns="0">
            <a:noAutofit/>
          </a:bodyPr>
          <a:lstStyle/>
          <a:p>
            <a:pPr algn="ctr">
              <a:lnSpc>
                <a:spcPct val="80000"/>
              </a:lnSpc>
            </a:pPr>
            <a:r>
              <a:rPr lang="fr-FR" sz="2400" b="1" strike="noStrike" spc="-1" dirty="0">
                <a:solidFill>
                  <a:srgbClr val="482683"/>
                </a:solidFill>
                <a:latin typeface="Calibri"/>
                <a:ea typeface="MS PGothic"/>
              </a:rPr>
              <a:t>VISION RH du salarié aidant</a:t>
            </a:r>
            <a:endParaRPr lang="en-US" sz="2400" b="0" strike="noStrike" spc="-1" dirty="0">
              <a:solidFill>
                <a:srgbClr val="000000"/>
              </a:solidFill>
              <a:latin typeface="Calibri"/>
            </a:endParaRPr>
          </a:p>
        </p:txBody>
      </p:sp>
      <p:sp>
        <p:nvSpPr>
          <p:cNvPr id="527" name="TextShape 2"/>
          <p:cNvSpPr txBox="1"/>
          <p:nvPr/>
        </p:nvSpPr>
        <p:spPr>
          <a:xfrm>
            <a:off x="450000" y="1022040"/>
            <a:ext cx="8190000" cy="3566160"/>
          </a:xfrm>
          <a:prstGeom prst="rect">
            <a:avLst/>
          </a:prstGeom>
          <a:noFill/>
          <a:ln>
            <a:noFill/>
          </a:ln>
        </p:spPr>
        <p:txBody>
          <a:bodyPr lIns="0" tIns="0" rIns="0" bIns="0">
            <a:noAutofit/>
          </a:bodyPr>
          <a:lstStyle/>
          <a:p>
            <a:pPr>
              <a:lnSpc>
                <a:spcPct val="100000"/>
              </a:lnSpc>
              <a:spcBef>
                <a:spcPts val="281"/>
              </a:spcBef>
            </a:pPr>
            <a:r>
              <a:rPr lang="fr-FR" sz="1400" b="1" strike="noStrike" spc="-1" dirty="0">
                <a:solidFill>
                  <a:srgbClr val="9C4092"/>
                </a:solidFill>
                <a:latin typeface="Calibri"/>
                <a:ea typeface="Calibri"/>
              </a:rPr>
              <a:t>Est souvent évoquée l’auto-censure des salariés </a:t>
            </a:r>
            <a:r>
              <a:rPr lang="fr-FR" sz="1400" b="0" strike="noStrike" spc="-1" dirty="0">
                <a:solidFill>
                  <a:srgbClr val="9C4092"/>
                </a:solidFill>
                <a:latin typeface="Calibri"/>
                <a:ea typeface="Calibri"/>
              </a:rPr>
              <a:t>qui décident de ne pas se tourner vers leur employeur, par pudeur, tout simplement, parce qu’ils considèrent que le problème est d’ordre privé, qu’ils doivent le gérer personnellement, par peur de nuire leur carrière, voire de mettre en danger leur emploi, parce qu’ils disposent déjà de solutions qui leur permettent de gérer « à bas bruit »  la situation : possibilité de poser des jours de congés ou nombre de RTT suffisant.</a:t>
            </a:r>
            <a:r>
              <a:rPr dirty="0"/>
              <a:t/>
            </a:r>
            <a:br>
              <a:rPr dirty="0"/>
            </a:br>
            <a:endParaRPr lang="en-US" sz="1400" b="1" strike="noStrike" spc="-1" dirty="0">
              <a:solidFill>
                <a:srgbClr val="9C4092"/>
              </a:solidFill>
              <a:latin typeface="Calibri"/>
            </a:endParaRPr>
          </a:p>
          <a:p>
            <a:pPr>
              <a:lnSpc>
                <a:spcPct val="100000"/>
              </a:lnSpc>
              <a:spcBef>
                <a:spcPts val="281"/>
              </a:spcBef>
            </a:pPr>
            <a:r>
              <a:rPr lang="fr-FR" sz="1400" b="1" strike="noStrike" spc="-1" dirty="0">
                <a:solidFill>
                  <a:srgbClr val="9C4092"/>
                </a:solidFill>
                <a:latin typeface="Calibri"/>
                <a:ea typeface="Calibri"/>
              </a:rPr>
              <a:t>La méconnaissance, enfin, joue fortement </a:t>
            </a:r>
            <a:r>
              <a:rPr lang="fr-FR" sz="1400" b="0" strike="noStrike" spc="-1" dirty="0">
                <a:solidFill>
                  <a:srgbClr val="9C4092"/>
                </a:solidFill>
                <a:latin typeface="Calibri"/>
                <a:ea typeface="Calibri"/>
              </a:rPr>
              <a:t>: les potentiels aidants se débrouillent par leurs propres moyens et il ne leur vient souvent pas à l’esprit de solliciter une aide.</a:t>
            </a:r>
            <a:r>
              <a:rPr dirty="0"/>
              <a:t/>
            </a:r>
            <a:br>
              <a:rPr dirty="0"/>
            </a:br>
            <a:endParaRPr lang="en-US" sz="1400" b="1" strike="noStrike" spc="-1" dirty="0">
              <a:solidFill>
                <a:srgbClr val="9C4092"/>
              </a:solidFill>
              <a:latin typeface="Calibri"/>
            </a:endParaRPr>
          </a:p>
          <a:p>
            <a:pPr>
              <a:lnSpc>
                <a:spcPct val="100000"/>
              </a:lnSpc>
              <a:spcBef>
                <a:spcPts val="281"/>
              </a:spcBef>
            </a:pPr>
            <a:r>
              <a:rPr lang="fr-FR" sz="1400" b="1" strike="noStrike" spc="-1" dirty="0">
                <a:solidFill>
                  <a:srgbClr val="9C4092"/>
                </a:solidFill>
                <a:latin typeface="Calibri"/>
                <a:ea typeface="Calibri"/>
              </a:rPr>
              <a:t>Pour toutes ces raisons, le sujet des aidants n’apparaît pas actuellement faire partie des préoccupations majeures des entreprises.</a:t>
            </a:r>
            <a:endParaRPr lang="en-US" sz="1400" b="1" strike="noStrike" spc="-1" dirty="0">
              <a:solidFill>
                <a:srgbClr val="9C4092"/>
              </a:solidFill>
              <a:latin typeface="Calibri"/>
            </a:endParaRPr>
          </a:p>
          <a:p>
            <a:pPr>
              <a:lnSpc>
                <a:spcPct val="100000"/>
              </a:lnSpc>
              <a:spcBef>
                <a:spcPts val="281"/>
              </a:spcBef>
            </a:pPr>
            <a:endParaRPr lang="fr-FR" sz="1400" b="0" strike="noStrike" spc="-1" dirty="0">
              <a:solidFill>
                <a:srgbClr val="9C4092"/>
              </a:solidFill>
              <a:latin typeface="Calibri"/>
              <a:ea typeface="Calibri"/>
            </a:endParaRPr>
          </a:p>
          <a:p>
            <a:pPr>
              <a:lnSpc>
                <a:spcPct val="100000"/>
              </a:lnSpc>
              <a:spcBef>
                <a:spcPts val="281"/>
              </a:spcBef>
            </a:pPr>
            <a:r>
              <a:rPr lang="fr-FR" sz="1400" b="0" strike="noStrike" spc="-1" dirty="0">
                <a:solidFill>
                  <a:srgbClr val="9C4092"/>
                </a:solidFill>
                <a:latin typeface="Calibri"/>
                <a:ea typeface="Calibri"/>
              </a:rPr>
              <a:t>Une petite partie seulement des entreprises a commencé à se pencher sur le sujet, essentiellement des entreprises de plus de 1000 salariés et qui témoignent d’un intérêt marqué pour questions qui ont trait à la QVT.</a:t>
            </a:r>
            <a:endParaRPr lang="en-US" sz="1400" b="1" strike="noStrike" spc="-1" dirty="0">
              <a:solidFill>
                <a:srgbClr val="9C4092"/>
              </a:solidFill>
              <a:latin typeface="Calibri"/>
            </a:endParaRPr>
          </a:p>
          <a:p>
            <a:pPr>
              <a:lnSpc>
                <a:spcPct val="100000"/>
              </a:lnSpc>
              <a:spcBef>
                <a:spcPts val="320"/>
              </a:spcBef>
            </a:pPr>
            <a:endParaRPr lang="en-US" sz="1400" b="1" strike="noStrike" spc="-1" dirty="0">
              <a:solidFill>
                <a:srgbClr val="9C4092"/>
              </a:solidFill>
              <a:latin typeface="Calibri"/>
            </a:endParaRPr>
          </a:p>
        </p:txBody>
      </p:sp>
      <p:sp>
        <p:nvSpPr>
          <p:cNvPr id="528" name="TextShape 3"/>
          <p:cNvSpPr txBox="1"/>
          <p:nvPr/>
        </p:nvSpPr>
        <p:spPr>
          <a:xfrm>
            <a:off x="8280360" y="4766400"/>
            <a:ext cx="399240" cy="274320"/>
          </a:xfrm>
          <a:prstGeom prst="rect">
            <a:avLst/>
          </a:prstGeom>
          <a:noFill/>
          <a:ln>
            <a:noFill/>
          </a:ln>
        </p:spPr>
        <p:txBody>
          <a:bodyPr lIns="0" tIns="0" rIns="0" bIns="0" anchor="b">
            <a:noAutofit/>
          </a:bodyPr>
          <a:lstStyle/>
          <a:p>
            <a:pPr algn="r">
              <a:lnSpc>
                <a:spcPct val="100000"/>
              </a:lnSpc>
            </a:pPr>
            <a:fld id="{A94DB44B-DEE4-42FB-A225-65FD3A4DB325}" type="slidenum">
              <a:rPr lang="en-US" sz="800" b="1" strike="noStrike" spc="-1">
                <a:solidFill>
                  <a:srgbClr val="FFFFFF"/>
                </a:solidFill>
                <a:latin typeface="Calibri"/>
                <a:ea typeface="MS PGothic"/>
              </a:rPr>
              <a:t>14</a:t>
            </a:fld>
            <a:endParaRPr lang="fr-FR" sz="800" b="0" strike="noStrike" spc="-1">
              <a:latin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TextShape 1"/>
          <p:cNvSpPr txBox="1"/>
          <p:nvPr/>
        </p:nvSpPr>
        <p:spPr>
          <a:xfrm>
            <a:off x="4572000" y="1973879"/>
            <a:ext cx="4114440" cy="1138155"/>
          </a:xfrm>
          <a:prstGeom prst="rect">
            <a:avLst/>
          </a:prstGeom>
          <a:noFill/>
          <a:ln>
            <a:noFill/>
          </a:ln>
        </p:spPr>
        <p:txBody>
          <a:bodyPr lIns="0" tIns="0" rIns="0" bIns="0">
            <a:noAutofit/>
          </a:bodyPr>
          <a:lstStyle/>
          <a:p>
            <a:pPr>
              <a:lnSpc>
                <a:spcPct val="90000"/>
              </a:lnSpc>
              <a:spcBef>
                <a:spcPts val="439"/>
              </a:spcBef>
            </a:pPr>
            <a:r>
              <a:rPr lang="fr-FR" sz="3200" b="1" strike="noStrike" spc="-1" dirty="0">
                <a:solidFill>
                  <a:srgbClr val="482683"/>
                </a:solidFill>
                <a:latin typeface="Calibri"/>
                <a:ea typeface="MS PGothic"/>
              </a:rPr>
              <a:t>Bonnes pratiques</a:t>
            </a:r>
          </a:p>
          <a:p>
            <a:pPr>
              <a:lnSpc>
                <a:spcPct val="90000"/>
              </a:lnSpc>
              <a:spcBef>
                <a:spcPts val="439"/>
              </a:spcBef>
            </a:pPr>
            <a:r>
              <a:rPr lang="fr-FR" sz="3200" b="1" spc="-1" dirty="0">
                <a:solidFill>
                  <a:srgbClr val="482683"/>
                </a:solidFill>
                <a:latin typeface="Calibri"/>
                <a:ea typeface="MS PGothic"/>
              </a:rPr>
              <a:t>&amp; Conseils</a:t>
            </a:r>
            <a:r>
              <a:rPr lang="fr-FR" sz="3200" b="1" strike="noStrike" spc="-1" dirty="0">
                <a:solidFill>
                  <a:srgbClr val="482683"/>
                </a:solidFill>
                <a:latin typeface="Calibri"/>
                <a:ea typeface="MS PGothic"/>
              </a:rPr>
              <a:t> </a:t>
            </a:r>
            <a:endParaRPr lang="fr-FR" sz="3200" b="0" strike="noStrike" spc="-1" dirty="0">
              <a:latin typeface="Arial"/>
            </a:endParaRPr>
          </a:p>
          <a:p>
            <a:pPr>
              <a:lnSpc>
                <a:spcPct val="90000"/>
              </a:lnSpc>
              <a:spcBef>
                <a:spcPts val="439"/>
              </a:spcBef>
            </a:pPr>
            <a:endParaRPr lang="fr-FR" sz="2200" b="0" strike="noStrike" spc="-1" dirty="0">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TextShape 1"/>
          <p:cNvSpPr txBox="1"/>
          <p:nvPr/>
        </p:nvSpPr>
        <p:spPr>
          <a:xfrm>
            <a:off x="390420" y="689799"/>
            <a:ext cx="8363160" cy="4176000"/>
          </a:xfrm>
          <a:prstGeom prst="rect">
            <a:avLst/>
          </a:prstGeom>
          <a:noFill/>
          <a:ln>
            <a:noFill/>
          </a:ln>
        </p:spPr>
        <p:txBody>
          <a:bodyPr lIns="0" tIns="0" rIns="0" bIns="0">
            <a:noAutofit/>
          </a:bodyPr>
          <a:lstStyle/>
          <a:p>
            <a:pPr algn="just">
              <a:lnSpc>
                <a:spcPct val="100000"/>
              </a:lnSpc>
              <a:spcBef>
                <a:spcPts val="281"/>
              </a:spcBef>
            </a:pPr>
            <a:r>
              <a:rPr lang="fr-FR" sz="1400" b="0" strike="noStrike" spc="-1" dirty="0">
                <a:solidFill>
                  <a:srgbClr val="9C4092"/>
                </a:solidFill>
                <a:latin typeface="Calibri"/>
                <a:ea typeface="Calibri"/>
              </a:rPr>
              <a:t>De nombreuses entreprises et notamment des grands groupes ont déjà mis en place un certain nombre de « bonnes pratiques » visant à soutenir leurs salariés aidants au quotidien. Leurs mises en place ne sont pas obligatoires. </a:t>
            </a:r>
            <a:r>
              <a:rPr lang="fr-FR" sz="1400" b="1" strike="noStrike" spc="-1" dirty="0">
                <a:solidFill>
                  <a:srgbClr val="9C4092"/>
                </a:solidFill>
                <a:latin typeface="Calibri"/>
                <a:ea typeface="Calibri"/>
              </a:rPr>
              <a:t>Chaque entreprise est ainsi libre de choisir les actions qu’elle souhaite mener.</a:t>
            </a:r>
            <a:endParaRPr lang="en-US" sz="1400" b="1" strike="noStrike" spc="-1" dirty="0">
              <a:solidFill>
                <a:srgbClr val="9C4092"/>
              </a:solidFill>
              <a:latin typeface="Calibri"/>
            </a:endParaRPr>
          </a:p>
          <a:p>
            <a:pPr algn="just">
              <a:lnSpc>
                <a:spcPct val="100000"/>
              </a:lnSpc>
              <a:spcBef>
                <a:spcPts val="281"/>
              </a:spcBef>
            </a:pPr>
            <a:endParaRPr lang="en-US" sz="1400" b="1" strike="noStrike" spc="-1" dirty="0">
              <a:solidFill>
                <a:srgbClr val="9C4092"/>
              </a:solidFill>
              <a:latin typeface="Calibri"/>
            </a:endParaRPr>
          </a:p>
          <a:p>
            <a:pPr marL="432000" indent="-324000">
              <a:lnSpc>
                <a:spcPct val="100000"/>
              </a:lnSpc>
              <a:spcBef>
                <a:spcPts val="281"/>
              </a:spcBef>
              <a:buClr>
                <a:srgbClr val="9C4092"/>
              </a:buClr>
              <a:buFont typeface="Wingdings" charset="2"/>
              <a:buChar char=""/>
            </a:pPr>
            <a:r>
              <a:rPr lang="fr-FR" sz="1400" b="1" strike="noStrike" spc="-1" dirty="0">
                <a:solidFill>
                  <a:srgbClr val="9C4092"/>
                </a:solidFill>
                <a:latin typeface="Calibri"/>
                <a:ea typeface="Calibri"/>
              </a:rPr>
              <a:t>Le dialogue social en entreprise au cœur du soutien aux salariés aidants</a:t>
            </a:r>
            <a:r>
              <a:rPr lang="fr-FR" sz="1400" b="0" strike="noStrike" spc="-1" dirty="0">
                <a:solidFill>
                  <a:srgbClr val="9C4092"/>
                </a:solidFill>
                <a:latin typeface="Calibri"/>
                <a:ea typeface="Calibri"/>
              </a:rPr>
              <a:t> </a:t>
            </a:r>
            <a:r>
              <a:rPr dirty="0"/>
              <a:t/>
            </a:r>
            <a:br>
              <a:rPr dirty="0"/>
            </a:br>
            <a:r>
              <a:rPr lang="fr-FR" sz="1400" b="0" strike="noStrike" spc="-1" dirty="0">
                <a:solidFill>
                  <a:srgbClr val="9C4092"/>
                </a:solidFill>
                <a:latin typeface="Calibri"/>
                <a:ea typeface="Calibri"/>
              </a:rPr>
              <a:t>Avec la loi du 22 mai 2019 visant à favoriser la reconnaissance des proches aidants, </a:t>
            </a:r>
            <a:r>
              <a:rPr lang="fr-FR" sz="1400" b="1" strike="noStrike" spc="-1" dirty="0">
                <a:solidFill>
                  <a:srgbClr val="9C4092"/>
                </a:solidFill>
                <a:latin typeface="Calibri"/>
                <a:ea typeface="Calibri"/>
              </a:rPr>
              <a:t>ce thème a été inscrit dans le champ des négociations collectives,</a:t>
            </a:r>
            <a:r>
              <a:rPr lang="fr-FR" sz="1400" b="0" strike="noStrike" spc="-1" dirty="0">
                <a:solidFill>
                  <a:srgbClr val="9C4092"/>
                </a:solidFill>
                <a:latin typeface="Calibri"/>
                <a:ea typeface="Calibri"/>
              </a:rPr>
              <a:t> et plus particulièrement celui de la conciliation entre la vie professionnelle et la vie personnelle du salarié proche aidant</a:t>
            </a:r>
            <a:endParaRPr lang="en-US" sz="1400" b="1" strike="noStrike" spc="-1" dirty="0">
              <a:solidFill>
                <a:srgbClr val="9C4092"/>
              </a:solidFill>
              <a:latin typeface="Calibri"/>
            </a:endParaRPr>
          </a:p>
          <a:p>
            <a:pPr algn="just">
              <a:lnSpc>
                <a:spcPct val="100000"/>
              </a:lnSpc>
              <a:spcBef>
                <a:spcPts val="281"/>
              </a:spcBef>
            </a:pPr>
            <a:r>
              <a:rPr lang="fr-FR" sz="1400" b="0" strike="noStrike" spc="-1" dirty="0">
                <a:solidFill>
                  <a:srgbClr val="9C4092"/>
                </a:solidFill>
                <a:latin typeface="Calibri"/>
                <a:ea typeface="Calibri"/>
              </a:rPr>
              <a:t> </a:t>
            </a:r>
            <a:endParaRPr lang="en-US" sz="1400" b="1" strike="noStrike" spc="-1" dirty="0">
              <a:solidFill>
                <a:srgbClr val="9C4092"/>
              </a:solidFill>
              <a:latin typeface="Calibri"/>
            </a:endParaRPr>
          </a:p>
          <a:p>
            <a:pPr marL="432000" indent="-324000">
              <a:lnSpc>
                <a:spcPct val="100000"/>
              </a:lnSpc>
              <a:spcBef>
                <a:spcPts val="281"/>
              </a:spcBef>
              <a:buClr>
                <a:srgbClr val="9C4092"/>
              </a:buClr>
              <a:buFont typeface="Wingdings" charset="2"/>
              <a:buChar char=""/>
            </a:pPr>
            <a:r>
              <a:rPr lang="fr-FR" sz="1400" b="1" strike="noStrike" spc="-1" dirty="0">
                <a:solidFill>
                  <a:srgbClr val="9C4092"/>
                </a:solidFill>
                <a:latin typeface="Calibri"/>
                <a:ea typeface="Calibri"/>
              </a:rPr>
              <a:t>Instaurer le dialogue et l’écoute des salariés aidants</a:t>
            </a:r>
            <a:r>
              <a:rPr dirty="0"/>
              <a:t/>
            </a:r>
            <a:br>
              <a:rPr dirty="0"/>
            </a:br>
            <a:r>
              <a:rPr lang="fr-FR" sz="1400" b="0" strike="noStrike" spc="-1" dirty="0">
                <a:solidFill>
                  <a:srgbClr val="9C4092"/>
                </a:solidFill>
                <a:latin typeface="Calibri"/>
                <a:ea typeface="Calibri"/>
              </a:rPr>
              <a:t>En se taisant, les aidants se rajoutent un lourd fardeau sur les épaules, </a:t>
            </a:r>
            <a:r>
              <a:rPr lang="fr-FR" sz="1400" b="1" strike="noStrike" spc="-1" dirty="0">
                <a:solidFill>
                  <a:srgbClr val="9C4092"/>
                </a:solidFill>
                <a:latin typeface="Calibri"/>
                <a:ea typeface="Calibri"/>
              </a:rPr>
              <a:t>inciter au dialogue et les encourager </a:t>
            </a:r>
            <a:r>
              <a:rPr lang="fr-FR" sz="1400" b="0" strike="noStrike" spc="-1" dirty="0">
                <a:solidFill>
                  <a:srgbClr val="9C4092"/>
                </a:solidFill>
                <a:latin typeface="Calibri"/>
                <a:ea typeface="Calibri"/>
              </a:rPr>
              <a:t>à évoquer leur situation en interne est le premier pas vers une évolution positive.</a:t>
            </a:r>
            <a:endParaRPr lang="en-US" sz="1400" b="1" strike="noStrike" spc="-1" dirty="0">
              <a:solidFill>
                <a:srgbClr val="9C4092"/>
              </a:solidFill>
              <a:latin typeface="Calibri"/>
            </a:endParaRPr>
          </a:p>
          <a:p>
            <a:pPr algn="just">
              <a:lnSpc>
                <a:spcPct val="100000"/>
              </a:lnSpc>
              <a:spcBef>
                <a:spcPts val="281"/>
              </a:spcBef>
            </a:pPr>
            <a:r>
              <a:rPr lang="fr-FR" sz="1400" b="0" strike="noStrike" spc="-1" dirty="0">
                <a:solidFill>
                  <a:srgbClr val="9C4092"/>
                </a:solidFill>
                <a:latin typeface="Calibri"/>
                <a:ea typeface="Calibri"/>
              </a:rPr>
              <a:t> </a:t>
            </a:r>
            <a:endParaRPr lang="en-US" sz="1400" b="1" strike="noStrike" spc="-1" dirty="0">
              <a:solidFill>
                <a:srgbClr val="9C4092"/>
              </a:solidFill>
              <a:latin typeface="Calibri"/>
            </a:endParaRPr>
          </a:p>
          <a:p>
            <a:pPr marL="432000" indent="-324000">
              <a:lnSpc>
                <a:spcPct val="100000"/>
              </a:lnSpc>
              <a:spcBef>
                <a:spcPts val="281"/>
              </a:spcBef>
              <a:buClr>
                <a:srgbClr val="9C4092"/>
              </a:buClr>
              <a:buFont typeface="Wingdings" charset="2"/>
              <a:buChar char=""/>
            </a:pPr>
            <a:r>
              <a:rPr lang="fr-FR" sz="1400" b="1" strike="noStrike" spc="-1" dirty="0">
                <a:solidFill>
                  <a:srgbClr val="9C4092"/>
                </a:solidFill>
                <a:latin typeface="Calibri"/>
                <a:ea typeface="Calibri"/>
              </a:rPr>
              <a:t>Sensibilisation des collaborateurs</a:t>
            </a:r>
            <a:r>
              <a:rPr dirty="0"/>
              <a:t/>
            </a:r>
            <a:br>
              <a:rPr dirty="0"/>
            </a:br>
            <a:r>
              <a:rPr lang="fr-FR" sz="1400" b="0" strike="noStrike" spc="-1" dirty="0">
                <a:solidFill>
                  <a:srgbClr val="9C4092"/>
                </a:solidFill>
                <a:latin typeface="Calibri"/>
                <a:ea typeface="Calibri"/>
              </a:rPr>
              <a:t>La cause des aidants est un sujet encore trop méconnu du grand public. Par conséquent, certaines entreprises estiment nécessaire de sensibiliser leurs employés à cette problématique. Cela peut être fait sous la forme de communication interne (intranet, affichage…), de journées à thèmes, de formation des managers…</a:t>
            </a:r>
            <a:endParaRPr lang="en-US" sz="1400" b="1" strike="noStrike" spc="-1" dirty="0">
              <a:solidFill>
                <a:srgbClr val="9C4092"/>
              </a:solidFill>
              <a:latin typeface="Calibri"/>
            </a:endParaRPr>
          </a:p>
        </p:txBody>
      </p:sp>
      <p:sp>
        <p:nvSpPr>
          <p:cNvPr id="3" name="TextShape 1">
            <a:extLst>
              <a:ext uri="{FF2B5EF4-FFF2-40B4-BE49-F238E27FC236}">
                <a16:creationId xmlns:a16="http://schemas.microsoft.com/office/drawing/2014/main" xmlns="" id="{3630BE52-F43D-41D2-94DD-A21A840DD92F}"/>
              </a:ext>
            </a:extLst>
          </p:cNvPr>
          <p:cNvSpPr txBox="1"/>
          <p:nvPr/>
        </p:nvSpPr>
        <p:spPr>
          <a:xfrm>
            <a:off x="463680" y="320799"/>
            <a:ext cx="8216640" cy="369000"/>
          </a:xfrm>
          <a:prstGeom prst="rect">
            <a:avLst/>
          </a:prstGeom>
          <a:noFill/>
          <a:ln>
            <a:noFill/>
          </a:ln>
        </p:spPr>
        <p:txBody>
          <a:bodyPr lIns="0" tIns="0" rIns="0" bIns="0">
            <a:noAutofit/>
          </a:bodyPr>
          <a:lstStyle/>
          <a:p>
            <a:pPr algn="ctr">
              <a:lnSpc>
                <a:spcPct val="80000"/>
              </a:lnSpc>
            </a:pPr>
            <a:r>
              <a:rPr lang="fr-FR" sz="2400" b="1" spc="-1" dirty="0">
                <a:solidFill>
                  <a:srgbClr val="482683"/>
                </a:solidFill>
                <a:latin typeface="Calibri"/>
                <a:ea typeface="MS PGothic"/>
              </a:rPr>
              <a:t>BONNES PRATIQUES en entreprise</a:t>
            </a:r>
            <a:endParaRPr lang="en-US" sz="2400" b="0" strike="noStrike" spc="-1" dirty="0">
              <a:solidFill>
                <a:srgbClr val="000000"/>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extShape 1"/>
          <p:cNvSpPr txBox="1"/>
          <p:nvPr/>
        </p:nvSpPr>
        <p:spPr>
          <a:xfrm>
            <a:off x="317160" y="795993"/>
            <a:ext cx="8363160" cy="3737587"/>
          </a:xfrm>
          <a:prstGeom prst="rect">
            <a:avLst/>
          </a:prstGeom>
          <a:noFill/>
          <a:ln>
            <a:noFill/>
          </a:ln>
        </p:spPr>
        <p:txBody>
          <a:bodyPr lIns="0" tIns="0" rIns="0" bIns="0">
            <a:noAutofit/>
          </a:bodyPr>
          <a:lstStyle/>
          <a:p>
            <a:pPr algn="just">
              <a:lnSpc>
                <a:spcPct val="100000"/>
              </a:lnSpc>
              <a:spcBef>
                <a:spcPts val="281"/>
              </a:spcBef>
            </a:pPr>
            <a:r>
              <a:rPr lang="fr-FR" sz="1400" b="1" strike="noStrike" spc="-1" dirty="0">
                <a:solidFill>
                  <a:srgbClr val="9C4092"/>
                </a:solidFill>
                <a:latin typeface="Calibri"/>
                <a:ea typeface="Calibri"/>
              </a:rPr>
              <a:t> • Aménagement spécifique des horaires de travail : </a:t>
            </a:r>
            <a:r>
              <a:rPr lang="fr-FR" sz="1400" b="0" strike="noStrike" spc="-1" dirty="0">
                <a:solidFill>
                  <a:srgbClr val="9C4092"/>
                </a:solidFill>
                <a:latin typeface="Calibri"/>
                <a:ea typeface="Calibri"/>
              </a:rPr>
              <a:t>afin de permettre à l’aidant d’être plus présent auprès de son proche sans pour autant cesser son activité. Parmi ces aménagements, les plus communs sont :</a:t>
            </a:r>
          </a:p>
          <a:p>
            <a:pPr algn="just">
              <a:lnSpc>
                <a:spcPct val="100000"/>
              </a:lnSpc>
              <a:spcBef>
                <a:spcPts val="281"/>
              </a:spcBef>
            </a:pPr>
            <a:r>
              <a:rPr lang="fr-FR" sz="1400" spc="-1" dirty="0">
                <a:solidFill>
                  <a:srgbClr val="9C4092"/>
                </a:solidFill>
                <a:latin typeface="Calibri"/>
                <a:ea typeface="Calibri"/>
              </a:rPr>
              <a:t>	</a:t>
            </a:r>
            <a:r>
              <a:rPr lang="fr-FR" sz="1400" b="0" strike="noStrike" spc="-1" dirty="0">
                <a:solidFill>
                  <a:srgbClr val="9C4092"/>
                </a:solidFill>
                <a:latin typeface="Calibri"/>
                <a:ea typeface="Calibri"/>
              </a:rPr>
              <a:t>- </a:t>
            </a:r>
            <a:r>
              <a:rPr lang="fr-FR" sz="1400" b="1" strike="noStrike" spc="-1" dirty="0">
                <a:solidFill>
                  <a:srgbClr val="9C4092"/>
                </a:solidFill>
                <a:latin typeface="Calibri"/>
                <a:ea typeface="Calibri"/>
              </a:rPr>
              <a:t>Le temps partiel </a:t>
            </a:r>
            <a:r>
              <a:rPr lang="fr-FR" sz="1400" b="0" strike="noStrike" spc="-1" dirty="0">
                <a:solidFill>
                  <a:srgbClr val="9C4092"/>
                </a:solidFill>
                <a:latin typeface="Calibri"/>
                <a:ea typeface="Calibri"/>
              </a:rPr>
              <a:t>: L’entreprise peut proposer un passage à temps partiel. Le salarié peut ainsi réduire 	ses heures de travail et dégager du temps pour son proche.</a:t>
            </a:r>
            <a:endParaRPr lang="en-US" sz="1400" b="1" strike="noStrike" spc="-1" dirty="0">
              <a:solidFill>
                <a:srgbClr val="9C4092"/>
              </a:solidFill>
              <a:latin typeface="Calibri"/>
            </a:endParaRPr>
          </a:p>
          <a:p>
            <a:pPr algn="just">
              <a:lnSpc>
                <a:spcPct val="100000"/>
              </a:lnSpc>
              <a:spcBef>
                <a:spcPts val="281"/>
              </a:spcBef>
            </a:pPr>
            <a:r>
              <a:rPr lang="fr-FR" sz="1400" b="0" strike="noStrike" spc="-1" dirty="0">
                <a:solidFill>
                  <a:srgbClr val="9C4092"/>
                </a:solidFill>
                <a:latin typeface="Calibri"/>
                <a:ea typeface="Calibri"/>
              </a:rPr>
              <a:t> 	- </a:t>
            </a:r>
            <a:r>
              <a:rPr lang="fr-FR" sz="1400" b="1" strike="noStrike" spc="-1" dirty="0">
                <a:solidFill>
                  <a:srgbClr val="9C4092"/>
                </a:solidFill>
                <a:latin typeface="Calibri"/>
                <a:ea typeface="Calibri"/>
              </a:rPr>
              <a:t>Les horaires individualisés</a:t>
            </a:r>
            <a:r>
              <a:rPr lang="fr-FR" sz="1400" b="0" strike="noStrike" spc="-1" dirty="0">
                <a:solidFill>
                  <a:srgbClr val="9C4092"/>
                </a:solidFill>
                <a:latin typeface="Calibri"/>
                <a:ea typeface="Calibri"/>
              </a:rPr>
              <a:t> : Le salarié peut négocier un nouvel emploi du temps en adéquations avec 	ses besoins et compatible avec le bon fonctionnement de l’entreprise. Il peut s’agir d’horaires flexibles, 	variables, ou « à la carte ».</a:t>
            </a:r>
            <a:endParaRPr lang="en-US" sz="1400" b="1" strike="noStrike" spc="-1" dirty="0">
              <a:solidFill>
                <a:srgbClr val="9C4092"/>
              </a:solidFill>
              <a:latin typeface="Calibri"/>
            </a:endParaRPr>
          </a:p>
          <a:p>
            <a:pPr algn="just">
              <a:lnSpc>
                <a:spcPct val="100000"/>
              </a:lnSpc>
              <a:spcBef>
                <a:spcPts val="281"/>
              </a:spcBef>
            </a:pPr>
            <a:r>
              <a:rPr lang="fr-FR" sz="1400" b="0" strike="noStrike" spc="-1" dirty="0">
                <a:solidFill>
                  <a:srgbClr val="9C4092"/>
                </a:solidFill>
                <a:latin typeface="Calibri"/>
                <a:ea typeface="Calibri"/>
              </a:rPr>
              <a:t> 	- </a:t>
            </a:r>
            <a:r>
              <a:rPr lang="fr-FR" sz="1400" b="1" strike="noStrike" spc="-1" dirty="0">
                <a:solidFill>
                  <a:srgbClr val="9C4092"/>
                </a:solidFill>
                <a:latin typeface="Calibri"/>
                <a:ea typeface="Calibri"/>
              </a:rPr>
              <a:t>Le télétravail </a:t>
            </a:r>
            <a:r>
              <a:rPr lang="fr-FR" sz="1400" b="0" strike="noStrike" spc="-1" dirty="0">
                <a:solidFill>
                  <a:srgbClr val="9C4092"/>
                </a:solidFill>
                <a:latin typeface="Calibri"/>
                <a:ea typeface="Calibri"/>
              </a:rPr>
              <a:t>: La solution du télétravail peut éventuellement être envisagée et représenter une 	excellente solution. Il faut néanmoins que cela soit compatible avec les fonctions du salarié.</a:t>
            </a:r>
          </a:p>
          <a:p>
            <a:pPr algn="just">
              <a:lnSpc>
                <a:spcPct val="100000"/>
              </a:lnSpc>
              <a:spcBef>
                <a:spcPts val="281"/>
              </a:spcBef>
            </a:pPr>
            <a:endParaRPr lang="en-US" sz="1400" b="1" strike="noStrike" spc="-1" dirty="0">
              <a:solidFill>
                <a:srgbClr val="9C4092"/>
              </a:solidFill>
              <a:latin typeface="Calibri"/>
            </a:endParaRPr>
          </a:p>
          <a:p>
            <a:pPr algn="just">
              <a:lnSpc>
                <a:spcPct val="100000"/>
              </a:lnSpc>
              <a:spcBef>
                <a:spcPts val="281"/>
              </a:spcBef>
            </a:pPr>
            <a:r>
              <a:rPr lang="fr-FR" sz="1400" b="1" strike="noStrike" spc="-1" dirty="0">
                <a:solidFill>
                  <a:srgbClr val="9C4092"/>
                </a:solidFill>
                <a:latin typeface="Calibri"/>
                <a:ea typeface="Calibri"/>
              </a:rPr>
              <a:t>• Chèques CESU Préfinancés par l’entreprise pour la mise en place d’aide à domicile : </a:t>
            </a:r>
            <a:r>
              <a:rPr lang="fr-FR" sz="1400" b="0" strike="noStrike" spc="-1" dirty="0">
                <a:solidFill>
                  <a:srgbClr val="9C4092"/>
                </a:solidFill>
                <a:latin typeface="Calibri"/>
                <a:ea typeface="Calibri"/>
              </a:rPr>
              <a:t>Certaines entreprises permettent à leurs employés de bénéficier de chèques CESU préfinancés, sur le même principe que les « chèques restaurant ».</a:t>
            </a:r>
            <a:endParaRPr lang="en-US" sz="1400" b="1" strike="noStrike" spc="-1" dirty="0">
              <a:solidFill>
                <a:srgbClr val="9C4092"/>
              </a:solidFill>
              <a:latin typeface="Calibri"/>
            </a:endParaRPr>
          </a:p>
          <a:p>
            <a:pPr algn="just">
              <a:lnSpc>
                <a:spcPct val="100000"/>
              </a:lnSpc>
              <a:spcBef>
                <a:spcPts val="281"/>
              </a:spcBef>
            </a:pPr>
            <a:r>
              <a:rPr lang="fr-FR" sz="1400" b="1" strike="noStrike" spc="-1" dirty="0">
                <a:solidFill>
                  <a:srgbClr val="9C4092"/>
                </a:solidFill>
                <a:latin typeface="Calibri"/>
                <a:ea typeface="Calibri"/>
              </a:rPr>
              <a:t>• Don de jours de congé par des collègues en faveur de l’aidant : </a:t>
            </a:r>
            <a:r>
              <a:rPr lang="fr-FR" sz="1400" b="0" strike="noStrike" spc="-1" dirty="0">
                <a:solidFill>
                  <a:srgbClr val="9C4092"/>
                </a:solidFill>
                <a:latin typeface="Calibri"/>
                <a:ea typeface="Calibri"/>
              </a:rPr>
              <a:t>Depuis le 15 février 2018, n’importe quel salarié peut offrir des jours de congé à l’un de ses collègues. Il peut s’agir par exemple de RTT, jours de récupération non pris ou de la cinquième semaine de congés payés. La loi stipule que le don est sans contrepartie et anonyme.</a:t>
            </a:r>
            <a:endParaRPr lang="en-US" sz="1400" b="1" strike="noStrike" spc="-1" dirty="0">
              <a:solidFill>
                <a:srgbClr val="9C4092"/>
              </a:solidFill>
              <a:latin typeface="Calibri"/>
            </a:endParaRPr>
          </a:p>
        </p:txBody>
      </p:sp>
      <p:sp>
        <p:nvSpPr>
          <p:cNvPr id="3" name="TextShape 1">
            <a:extLst>
              <a:ext uri="{FF2B5EF4-FFF2-40B4-BE49-F238E27FC236}">
                <a16:creationId xmlns:a16="http://schemas.microsoft.com/office/drawing/2014/main" xmlns="" id="{82A9F610-C7DB-4A83-8584-8AA902FFEDA8}"/>
              </a:ext>
            </a:extLst>
          </p:cNvPr>
          <p:cNvSpPr txBox="1"/>
          <p:nvPr/>
        </p:nvSpPr>
        <p:spPr>
          <a:xfrm>
            <a:off x="463680" y="320799"/>
            <a:ext cx="8216640" cy="369000"/>
          </a:xfrm>
          <a:prstGeom prst="rect">
            <a:avLst/>
          </a:prstGeom>
          <a:noFill/>
          <a:ln>
            <a:noFill/>
          </a:ln>
        </p:spPr>
        <p:txBody>
          <a:bodyPr lIns="0" tIns="0" rIns="0" bIns="0">
            <a:noAutofit/>
          </a:bodyPr>
          <a:lstStyle/>
          <a:p>
            <a:pPr algn="ctr">
              <a:lnSpc>
                <a:spcPct val="80000"/>
              </a:lnSpc>
            </a:pPr>
            <a:r>
              <a:rPr lang="fr-FR" sz="2400" b="1" spc="-1" dirty="0">
                <a:solidFill>
                  <a:srgbClr val="482683"/>
                </a:solidFill>
                <a:latin typeface="Calibri"/>
                <a:ea typeface="MS PGothic"/>
              </a:rPr>
              <a:t>AUTRES SOLUTIONS</a:t>
            </a:r>
            <a:endParaRPr lang="en-US" sz="2400" b="0" strike="noStrike" spc="-1" dirty="0">
              <a:solidFill>
                <a:srgbClr val="000000"/>
              </a:solidFill>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extShape 1"/>
          <p:cNvSpPr txBox="1"/>
          <p:nvPr/>
        </p:nvSpPr>
        <p:spPr>
          <a:xfrm>
            <a:off x="317160" y="795993"/>
            <a:ext cx="8458006" cy="3737587"/>
          </a:xfrm>
          <a:prstGeom prst="rect">
            <a:avLst/>
          </a:prstGeom>
          <a:noFill/>
          <a:ln>
            <a:noFill/>
          </a:ln>
        </p:spPr>
        <p:txBody>
          <a:bodyPr lIns="0" tIns="0" rIns="0" bIns="0">
            <a:noAutofit/>
          </a:bodyPr>
          <a:lstStyle/>
          <a:p>
            <a:pPr algn="just">
              <a:lnSpc>
                <a:spcPct val="100000"/>
              </a:lnSpc>
              <a:spcBef>
                <a:spcPts val="281"/>
              </a:spcBef>
            </a:pPr>
            <a:r>
              <a:rPr lang="fr-FR" sz="1400" spc="-1" dirty="0">
                <a:solidFill>
                  <a:srgbClr val="9C4092"/>
                </a:solidFill>
                <a:latin typeface="Calibri"/>
                <a:ea typeface="Calibri"/>
              </a:rPr>
              <a:t>I</a:t>
            </a:r>
            <a:r>
              <a:rPr lang="fr-FR" sz="1400" strike="noStrike" spc="-1" dirty="0">
                <a:solidFill>
                  <a:srgbClr val="9C4092"/>
                </a:solidFill>
                <a:latin typeface="Calibri"/>
                <a:ea typeface="Calibri"/>
              </a:rPr>
              <a:t>l existe à ce jour des solutions pour permettre temporairement à un aidant de bénéficier d’un congé rémunéré pour s’occuper de son proche. </a:t>
            </a:r>
            <a:r>
              <a:rPr lang="fr-FR" sz="1400" b="1" strike="noStrike" spc="-1" dirty="0">
                <a:solidFill>
                  <a:srgbClr val="9C4092"/>
                </a:solidFill>
                <a:latin typeface="Calibri"/>
                <a:ea typeface="Calibri"/>
              </a:rPr>
              <a:t>Le droit au congé au bénéfice de l’aidant se décline en 3 congés légaux </a:t>
            </a:r>
            <a:r>
              <a:rPr lang="fr-FR" sz="1400" strike="noStrike" spc="-1" dirty="0">
                <a:solidFill>
                  <a:srgbClr val="9C4092"/>
                </a:solidFill>
                <a:latin typeface="Calibri"/>
                <a:ea typeface="Calibri"/>
              </a:rPr>
              <a:t>qui</a:t>
            </a:r>
            <a:r>
              <a:rPr lang="fr-FR" sz="1400" b="1" strike="noStrike" spc="-1" dirty="0">
                <a:solidFill>
                  <a:srgbClr val="9C4092"/>
                </a:solidFill>
                <a:latin typeface="Calibri"/>
                <a:ea typeface="Calibri"/>
              </a:rPr>
              <a:t> </a:t>
            </a:r>
            <a:r>
              <a:rPr lang="fr-FR" sz="1400" strike="noStrike" spc="-1" dirty="0">
                <a:solidFill>
                  <a:srgbClr val="9C4092"/>
                </a:solidFill>
                <a:latin typeface="Calibri"/>
                <a:ea typeface="Calibri"/>
              </a:rPr>
              <a:t>s’appliquent de fait à toute personne pouvant justifier de son statut d’aidant et </a:t>
            </a:r>
            <a:r>
              <a:rPr lang="fr-FR" sz="1400" b="1" strike="noStrike" spc="-1" dirty="0">
                <a:solidFill>
                  <a:srgbClr val="9C4092"/>
                </a:solidFill>
                <a:latin typeface="Calibri"/>
                <a:ea typeface="Calibri"/>
              </a:rPr>
              <a:t>ne peuvent être remises en cause par l’employeur :</a:t>
            </a:r>
          </a:p>
          <a:p>
            <a:pPr algn="just">
              <a:lnSpc>
                <a:spcPct val="100000"/>
              </a:lnSpc>
              <a:spcBef>
                <a:spcPts val="281"/>
              </a:spcBef>
            </a:pPr>
            <a:endParaRPr lang="fr-FR" sz="1400" b="1" strike="noStrike" spc="-1" dirty="0">
              <a:solidFill>
                <a:srgbClr val="9C4092"/>
              </a:solidFill>
              <a:latin typeface="Calibri"/>
              <a:ea typeface="Calibri"/>
            </a:endParaRPr>
          </a:p>
          <a:p>
            <a:pPr lvl="1" algn="just">
              <a:spcBef>
                <a:spcPts val="281"/>
              </a:spcBef>
            </a:pPr>
            <a:r>
              <a:rPr lang="fr-FR" sz="1400" b="1" strike="noStrike" spc="-1" dirty="0">
                <a:solidFill>
                  <a:srgbClr val="9C4092"/>
                </a:solidFill>
                <a:latin typeface="Calibri"/>
                <a:ea typeface="Calibri"/>
              </a:rPr>
              <a:t>• Le Congé de présence parentale </a:t>
            </a:r>
            <a:r>
              <a:rPr lang="fr-FR" sz="1400" strike="noStrike" spc="-1" dirty="0">
                <a:solidFill>
                  <a:srgbClr val="9C4092"/>
                </a:solidFill>
                <a:latin typeface="Calibri"/>
                <a:ea typeface="Calibri"/>
              </a:rPr>
              <a:t>: durée définie dans le certificat médical précisant la durée prévisible du traitement de l’enfant. Pas de fractionnement ni de transformation en activité à temps partiel.</a:t>
            </a:r>
          </a:p>
          <a:p>
            <a:pPr lvl="1" algn="just">
              <a:spcBef>
                <a:spcPts val="281"/>
              </a:spcBef>
            </a:pPr>
            <a:r>
              <a:rPr lang="fr-FR" sz="1400" b="1" strike="noStrike" spc="-1" dirty="0">
                <a:solidFill>
                  <a:srgbClr val="9C4092"/>
                </a:solidFill>
                <a:latin typeface="Calibri"/>
                <a:ea typeface="Calibri"/>
              </a:rPr>
              <a:t>• Le congé indemnisé de proche aidant : </a:t>
            </a:r>
            <a:r>
              <a:rPr lang="fr-FR" sz="1400" strike="noStrike" spc="-1" dirty="0">
                <a:solidFill>
                  <a:srgbClr val="9C4092"/>
                </a:solidFill>
                <a:latin typeface="Calibri"/>
                <a:ea typeface="Calibri"/>
              </a:rPr>
              <a:t>démarche à l’initiative de l’employé, c</a:t>
            </a:r>
            <a:r>
              <a:rPr lang="fr-FR" sz="1400" spc="-1" dirty="0">
                <a:solidFill>
                  <a:srgbClr val="9C4092"/>
                </a:solidFill>
                <a:latin typeface="Calibri"/>
              </a:rPr>
              <a:t>e congé n'est pas rémunéré par l'employeur (sauf dispositions conventionnelles ou collectives le prévoyant). Le salarié peut percevoir une allocation journalière du proche aidant (AJPA) visant à compenser une partie de la perte de salaire.</a:t>
            </a:r>
          </a:p>
          <a:p>
            <a:pPr lvl="1" algn="just">
              <a:spcBef>
                <a:spcPts val="281"/>
              </a:spcBef>
            </a:pPr>
            <a:r>
              <a:rPr lang="fr-FR" sz="1400" b="1" strike="noStrike" spc="-1" dirty="0">
                <a:solidFill>
                  <a:srgbClr val="9C4092"/>
                </a:solidFill>
                <a:latin typeface="Calibri"/>
                <a:ea typeface="Calibri"/>
              </a:rPr>
              <a:t>• Le congé de solidarité familial : </a:t>
            </a:r>
            <a:r>
              <a:rPr lang="fr-FR" sz="1400" strike="noStrike" spc="-1" dirty="0">
                <a:solidFill>
                  <a:srgbClr val="9C4092"/>
                </a:solidFill>
                <a:latin typeface="Calibri"/>
                <a:ea typeface="Calibri"/>
              </a:rPr>
              <a:t>Durant cette période, le salarié n’est pas rémunéré mais perçoit l’allocation journalière d’accompagnement d’une personne en fin de vie. Cette démarche est à l’initiative du salarié, d’une durée maximale déterminée par convention ou un accord collectif d’entreprise ou, à défaut, par convention ou un accord de branche. </a:t>
            </a:r>
          </a:p>
          <a:p>
            <a:pPr lvl="1" algn="just">
              <a:spcBef>
                <a:spcPts val="281"/>
              </a:spcBef>
            </a:pPr>
            <a:endParaRPr lang="en-US" sz="1400" spc="-1" dirty="0">
              <a:solidFill>
                <a:srgbClr val="9C4092"/>
              </a:solidFill>
              <a:latin typeface="Calibri"/>
              <a:ea typeface="Calibri"/>
            </a:endParaRPr>
          </a:p>
          <a:p>
            <a:pPr algn="just">
              <a:spcBef>
                <a:spcPts val="281"/>
              </a:spcBef>
            </a:pPr>
            <a:r>
              <a:rPr lang="fr-FR" sz="1400" strike="noStrike" spc="-1" dirty="0">
                <a:solidFill>
                  <a:srgbClr val="9C4092"/>
                </a:solidFill>
                <a:latin typeface="Calibri"/>
                <a:ea typeface="Calibri"/>
              </a:rPr>
              <a:t>Ces congés concernent les salariés du secteur privé et ont été, pour partie et selon certaines modalités différentes, étendus aux agents de la fonction publique (loi du 6 août 2019). </a:t>
            </a:r>
          </a:p>
        </p:txBody>
      </p:sp>
      <p:sp>
        <p:nvSpPr>
          <p:cNvPr id="3" name="TextShape 1">
            <a:extLst>
              <a:ext uri="{FF2B5EF4-FFF2-40B4-BE49-F238E27FC236}">
                <a16:creationId xmlns:a16="http://schemas.microsoft.com/office/drawing/2014/main" xmlns="" id="{82A9F610-C7DB-4A83-8584-8AA902FFEDA8}"/>
              </a:ext>
            </a:extLst>
          </p:cNvPr>
          <p:cNvSpPr txBox="1"/>
          <p:nvPr/>
        </p:nvSpPr>
        <p:spPr>
          <a:xfrm>
            <a:off x="463680" y="320799"/>
            <a:ext cx="8216640" cy="369000"/>
          </a:xfrm>
          <a:prstGeom prst="rect">
            <a:avLst/>
          </a:prstGeom>
          <a:noFill/>
          <a:ln>
            <a:noFill/>
          </a:ln>
        </p:spPr>
        <p:txBody>
          <a:bodyPr lIns="0" tIns="0" rIns="0" bIns="0">
            <a:noAutofit/>
          </a:bodyPr>
          <a:lstStyle/>
          <a:p>
            <a:pPr algn="ctr">
              <a:lnSpc>
                <a:spcPct val="80000"/>
              </a:lnSpc>
            </a:pPr>
            <a:r>
              <a:rPr lang="fr-FR" sz="2400" b="1" spc="-1" dirty="0">
                <a:solidFill>
                  <a:srgbClr val="482683"/>
                </a:solidFill>
                <a:latin typeface="Calibri"/>
                <a:ea typeface="MS PGothic"/>
              </a:rPr>
              <a:t>CONGES LEGAUX au bénéfice du salarié aidant</a:t>
            </a:r>
            <a:endParaRPr lang="en-US" sz="2400" b="0" strike="noStrike" spc="-1" dirty="0">
              <a:solidFill>
                <a:srgbClr val="000000"/>
              </a:solidFill>
              <a:latin typeface="Calibri"/>
            </a:endParaRPr>
          </a:p>
        </p:txBody>
      </p:sp>
    </p:spTree>
    <p:extLst>
      <p:ext uri="{BB962C8B-B14F-4D97-AF65-F5344CB8AC3E}">
        <p14:creationId xmlns:p14="http://schemas.microsoft.com/office/powerpoint/2010/main" val="2438820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TextShape 1"/>
          <p:cNvSpPr txBox="1"/>
          <p:nvPr/>
        </p:nvSpPr>
        <p:spPr>
          <a:xfrm>
            <a:off x="410759" y="925559"/>
            <a:ext cx="8471983" cy="3415919"/>
          </a:xfrm>
          <a:prstGeom prst="rect">
            <a:avLst/>
          </a:prstGeom>
          <a:noFill/>
          <a:ln>
            <a:noFill/>
          </a:ln>
        </p:spPr>
        <p:txBody>
          <a:bodyPr lIns="0" tIns="0" rIns="0" bIns="0">
            <a:noAutofit/>
          </a:bodyPr>
          <a:lstStyle/>
          <a:p>
            <a:pPr algn="just">
              <a:lnSpc>
                <a:spcPct val="100000"/>
              </a:lnSpc>
              <a:spcBef>
                <a:spcPts val="281"/>
              </a:spcBef>
            </a:pPr>
            <a:r>
              <a:rPr lang="fr-FR" sz="1400" strike="noStrike" spc="-1" dirty="0">
                <a:solidFill>
                  <a:srgbClr val="9C4092"/>
                </a:solidFill>
                <a:latin typeface="Calibri"/>
              </a:rPr>
              <a:t>•  </a:t>
            </a:r>
            <a:r>
              <a:rPr lang="fr-FR" sz="1400" b="1" strike="noStrike" spc="-1" dirty="0">
                <a:solidFill>
                  <a:srgbClr val="9C4092"/>
                </a:solidFill>
                <a:latin typeface="Calibri"/>
                <a:ea typeface="MS PGothic"/>
              </a:rPr>
              <a:t>Osez en parler</a:t>
            </a:r>
          </a:p>
          <a:p>
            <a:pPr algn="just">
              <a:lnSpc>
                <a:spcPct val="100000"/>
              </a:lnSpc>
              <a:spcBef>
                <a:spcPts val="281"/>
              </a:spcBef>
            </a:pPr>
            <a:r>
              <a:rPr lang="fr-FR" sz="1400" strike="noStrike" spc="-1" dirty="0">
                <a:solidFill>
                  <a:srgbClr val="9C4092"/>
                </a:solidFill>
                <a:latin typeface="Calibri"/>
                <a:ea typeface="MS PGothic"/>
              </a:rPr>
              <a:t>Votre situation est avant tout une affaire personnelle. Mais en parler, à son manager ou au responsable des ressources humaines peut favoriser la compréhension réciproque, instaurer une relation de confiance pour étudier et trouver des solutions ensemble.</a:t>
            </a:r>
          </a:p>
          <a:p>
            <a:pPr algn="just">
              <a:lnSpc>
                <a:spcPct val="100000"/>
              </a:lnSpc>
              <a:spcBef>
                <a:spcPts val="281"/>
              </a:spcBef>
            </a:pPr>
            <a:endParaRPr lang="fr-FR" sz="1400" b="1" spc="-1" dirty="0">
              <a:solidFill>
                <a:srgbClr val="9C4092"/>
              </a:solidFill>
              <a:latin typeface="Calibri"/>
              <a:ea typeface="MS PGothic"/>
            </a:endParaRPr>
          </a:p>
          <a:p>
            <a:pPr algn="just">
              <a:lnSpc>
                <a:spcPct val="100000"/>
              </a:lnSpc>
              <a:spcBef>
                <a:spcPts val="281"/>
              </a:spcBef>
            </a:pPr>
            <a:r>
              <a:rPr lang="fr-FR" sz="1400" strike="noStrike" spc="-1" dirty="0">
                <a:solidFill>
                  <a:srgbClr val="9C4092"/>
                </a:solidFill>
                <a:latin typeface="Calibri"/>
              </a:rPr>
              <a:t>• </a:t>
            </a:r>
            <a:r>
              <a:rPr lang="fr-FR" sz="1400" b="1" strike="noStrike" spc="-1" dirty="0">
                <a:solidFill>
                  <a:srgbClr val="9C4092"/>
                </a:solidFill>
                <a:latin typeface="Calibri"/>
                <a:ea typeface="MS PGothic"/>
              </a:rPr>
              <a:t> Anticipez et proposez</a:t>
            </a:r>
          </a:p>
          <a:p>
            <a:pPr algn="just">
              <a:lnSpc>
                <a:spcPct val="100000"/>
              </a:lnSpc>
              <a:spcBef>
                <a:spcPts val="281"/>
              </a:spcBef>
            </a:pPr>
            <a:r>
              <a:rPr lang="fr-FR" sz="1400" strike="noStrike" spc="-1" dirty="0">
                <a:solidFill>
                  <a:srgbClr val="9C4092"/>
                </a:solidFill>
                <a:latin typeface="Calibri"/>
                <a:ea typeface="MS PGothic"/>
              </a:rPr>
              <a:t>Devenir proche aidant nécessite de s’adapter en permanence à la situation de son proche. Dans cet esprit, imaginez des solutions à soumettre à votre employeur, pour poursuivre votre activité professionnelle : aménagement du temps de travail, télétravail…</a:t>
            </a:r>
          </a:p>
          <a:p>
            <a:pPr algn="just">
              <a:lnSpc>
                <a:spcPct val="100000"/>
              </a:lnSpc>
              <a:spcBef>
                <a:spcPts val="281"/>
              </a:spcBef>
            </a:pPr>
            <a:endParaRPr lang="fr-FR" sz="1400" spc="-1" dirty="0">
              <a:solidFill>
                <a:srgbClr val="9C4092"/>
              </a:solidFill>
              <a:latin typeface="Calibri"/>
              <a:ea typeface="MS PGothic"/>
            </a:endParaRPr>
          </a:p>
          <a:p>
            <a:pPr algn="just">
              <a:lnSpc>
                <a:spcPct val="100000"/>
              </a:lnSpc>
              <a:spcBef>
                <a:spcPts val="281"/>
              </a:spcBef>
            </a:pPr>
            <a:r>
              <a:rPr lang="fr-FR" sz="1400" strike="noStrike" spc="-1" dirty="0">
                <a:solidFill>
                  <a:srgbClr val="9C4092"/>
                </a:solidFill>
                <a:latin typeface="Calibri"/>
              </a:rPr>
              <a:t>•  </a:t>
            </a:r>
            <a:r>
              <a:rPr lang="fr-FR" sz="1400" b="1" strike="noStrike" spc="-1" dirty="0">
                <a:solidFill>
                  <a:srgbClr val="9C4092"/>
                </a:solidFill>
                <a:latin typeface="Calibri"/>
                <a:ea typeface="MS PGothic"/>
              </a:rPr>
              <a:t>Connaissez vos droits</a:t>
            </a:r>
          </a:p>
          <a:p>
            <a:pPr algn="just">
              <a:lnSpc>
                <a:spcPct val="100000"/>
              </a:lnSpc>
              <a:spcBef>
                <a:spcPts val="281"/>
              </a:spcBef>
            </a:pPr>
            <a:r>
              <a:rPr lang="fr-FR" sz="1400" strike="noStrike" spc="-1" dirty="0">
                <a:solidFill>
                  <a:srgbClr val="9C4092"/>
                </a:solidFill>
                <a:latin typeface="Calibri"/>
                <a:ea typeface="MS PGothic"/>
              </a:rPr>
              <a:t>Le statut de proche aidant ouvre un certain nombre de droits, comme des congés spécifiques : congé de </a:t>
            </a:r>
          </a:p>
          <a:p>
            <a:pPr algn="just">
              <a:lnSpc>
                <a:spcPct val="100000"/>
              </a:lnSpc>
              <a:spcBef>
                <a:spcPts val="281"/>
              </a:spcBef>
            </a:pPr>
            <a:r>
              <a:rPr lang="fr-FR" sz="1400" strike="noStrike" spc="-1" dirty="0">
                <a:solidFill>
                  <a:srgbClr val="9C4092"/>
                </a:solidFill>
                <a:latin typeface="Calibri"/>
                <a:ea typeface="MS PGothic"/>
              </a:rPr>
              <a:t>proche aidant, d’accompagnement de la fin de vie, ou les dons de RTT entre collègues (loi Mathys, réservée </a:t>
            </a:r>
          </a:p>
          <a:p>
            <a:pPr algn="just">
              <a:lnSpc>
                <a:spcPct val="100000"/>
              </a:lnSpc>
              <a:spcBef>
                <a:spcPts val="281"/>
              </a:spcBef>
            </a:pPr>
            <a:r>
              <a:rPr lang="fr-FR" sz="1400" strike="noStrike" spc="-1" dirty="0">
                <a:solidFill>
                  <a:srgbClr val="9C4092"/>
                </a:solidFill>
                <a:latin typeface="Calibri"/>
                <a:ea typeface="MS PGothic"/>
              </a:rPr>
              <a:t>aux parents d’enfants gravement malades)</a:t>
            </a:r>
          </a:p>
          <a:p>
            <a:pPr algn="just">
              <a:lnSpc>
                <a:spcPct val="100000"/>
              </a:lnSpc>
              <a:spcBef>
                <a:spcPts val="281"/>
              </a:spcBef>
            </a:pPr>
            <a:endParaRPr lang="fr-FR" sz="1400" strike="noStrike" spc="-1" dirty="0">
              <a:solidFill>
                <a:srgbClr val="9C4092"/>
              </a:solidFill>
              <a:latin typeface="Calibri"/>
              <a:ea typeface="MS PGothic"/>
            </a:endParaRPr>
          </a:p>
        </p:txBody>
      </p:sp>
      <p:sp>
        <p:nvSpPr>
          <p:cNvPr id="521" name="TextShape 2"/>
          <p:cNvSpPr txBox="1"/>
          <p:nvPr/>
        </p:nvSpPr>
        <p:spPr>
          <a:xfrm>
            <a:off x="294120" y="360000"/>
            <a:ext cx="8216640" cy="369000"/>
          </a:xfrm>
          <a:prstGeom prst="rect">
            <a:avLst/>
          </a:prstGeom>
          <a:noFill/>
          <a:ln>
            <a:noFill/>
          </a:ln>
        </p:spPr>
        <p:txBody>
          <a:bodyPr lIns="0" tIns="0" rIns="0" bIns="0">
            <a:noAutofit/>
          </a:bodyPr>
          <a:lstStyle/>
          <a:p>
            <a:pPr algn="ctr">
              <a:lnSpc>
                <a:spcPct val="80000"/>
              </a:lnSpc>
            </a:pPr>
            <a:r>
              <a:rPr lang="fr-FR" sz="2400" b="1" spc="-1" dirty="0">
                <a:solidFill>
                  <a:srgbClr val="482683"/>
                </a:solidFill>
                <a:latin typeface="Calibri"/>
                <a:ea typeface="MS PGothic"/>
              </a:rPr>
              <a:t>CONSEILS aux proches aidants en activité</a:t>
            </a:r>
            <a:endParaRPr lang="en-US" sz="2400" b="0" strike="noStrike" spc="-1" dirty="0">
              <a:solidFill>
                <a:srgbClr val="000000"/>
              </a:solidFill>
              <a:latin typeface="Calibri"/>
            </a:endParaRPr>
          </a:p>
        </p:txBody>
      </p:sp>
    </p:spTree>
    <p:extLst>
      <p:ext uri="{BB962C8B-B14F-4D97-AF65-F5344CB8AC3E}">
        <p14:creationId xmlns:p14="http://schemas.microsoft.com/office/powerpoint/2010/main" val="401282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TextShape 1"/>
          <p:cNvSpPr txBox="1"/>
          <p:nvPr/>
        </p:nvSpPr>
        <p:spPr>
          <a:xfrm>
            <a:off x="450000" y="198000"/>
            <a:ext cx="8216640" cy="403560"/>
          </a:xfrm>
          <a:prstGeom prst="rect">
            <a:avLst/>
          </a:prstGeom>
          <a:noFill/>
          <a:ln>
            <a:noFill/>
          </a:ln>
        </p:spPr>
        <p:txBody>
          <a:bodyPr lIns="0" tIns="0" rIns="0" bIns="0">
            <a:noAutofit/>
          </a:bodyPr>
          <a:lstStyle/>
          <a:p>
            <a:pPr>
              <a:lnSpc>
                <a:spcPct val="80000"/>
              </a:lnSpc>
            </a:pPr>
            <a:r>
              <a:rPr lang="fr-FR" sz="3200" b="1" strike="noStrike" spc="-1">
                <a:solidFill>
                  <a:srgbClr val="482683"/>
                </a:solidFill>
                <a:latin typeface="Calibri"/>
                <a:ea typeface="MS PGothic"/>
              </a:rPr>
              <a:t>Quiz</a:t>
            </a:r>
            <a:endParaRPr lang="en-US" sz="3200" b="0" strike="noStrike" spc="-1">
              <a:solidFill>
                <a:srgbClr val="000000"/>
              </a:solidFill>
              <a:latin typeface="Calibri"/>
            </a:endParaRPr>
          </a:p>
        </p:txBody>
      </p:sp>
      <p:sp>
        <p:nvSpPr>
          <p:cNvPr id="494" name="CustomShape 2"/>
          <p:cNvSpPr/>
          <p:nvPr/>
        </p:nvSpPr>
        <p:spPr>
          <a:xfrm>
            <a:off x="450000" y="743760"/>
            <a:ext cx="2439360" cy="136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1" strike="noStrike" spc="-1">
                <a:solidFill>
                  <a:srgbClr val="202124"/>
                </a:solidFill>
                <a:latin typeface="Calibri"/>
                <a:ea typeface="MS PGothic"/>
              </a:rPr>
              <a:t>❶  Combien de français sont préoccupés par le risque de leur propre perte d'autonomie ?</a:t>
            </a:r>
            <a:endParaRPr lang="fr-FR" sz="1200" b="0" strike="noStrike" spc="-1">
              <a:latin typeface="Arial"/>
            </a:endParaRPr>
          </a:p>
          <a:p>
            <a:pPr marL="285840" indent="-285480">
              <a:lnSpc>
                <a:spcPct val="100000"/>
              </a:lnSpc>
              <a:buClr>
                <a:srgbClr val="202124"/>
              </a:buClr>
              <a:buFont typeface="Arial"/>
              <a:buChar char="•"/>
            </a:pPr>
            <a:r>
              <a:rPr lang="fr-FR" sz="1200" b="0" strike="noStrike" spc="-1">
                <a:solidFill>
                  <a:srgbClr val="202124"/>
                </a:solidFill>
                <a:latin typeface="Calibri"/>
                <a:ea typeface="MS PGothic"/>
              </a:rPr>
              <a:t>32%</a:t>
            </a:r>
            <a:endParaRPr lang="fr-FR" sz="1200" b="0" strike="noStrike" spc="-1">
              <a:latin typeface="Arial"/>
            </a:endParaRPr>
          </a:p>
          <a:p>
            <a:pPr marL="285840" indent="-285480">
              <a:lnSpc>
                <a:spcPct val="100000"/>
              </a:lnSpc>
              <a:buClr>
                <a:srgbClr val="202124"/>
              </a:buClr>
              <a:buFont typeface="Arial"/>
              <a:buChar char="•"/>
            </a:pPr>
            <a:r>
              <a:rPr lang="fr-FR" sz="1200" b="0" strike="noStrike" spc="-1">
                <a:solidFill>
                  <a:srgbClr val="202124"/>
                </a:solidFill>
                <a:latin typeface="Calibri"/>
                <a:ea typeface="MS PGothic"/>
              </a:rPr>
              <a:t>53%</a:t>
            </a:r>
            <a:endParaRPr lang="fr-FR" sz="1200" b="0" strike="noStrike" spc="-1">
              <a:latin typeface="Arial"/>
            </a:endParaRPr>
          </a:p>
          <a:p>
            <a:pPr marL="285840" indent="-285480">
              <a:lnSpc>
                <a:spcPct val="100000"/>
              </a:lnSpc>
              <a:buClr>
                <a:srgbClr val="202124"/>
              </a:buClr>
              <a:buFont typeface="Arial"/>
              <a:buChar char="•"/>
            </a:pPr>
            <a:r>
              <a:rPr lang="fr-FR" sz="1200" b="0" strike="noStrike" spc="-1">
                <a:solidFill>
                  <a:srgbClr val="202124"/>
                </a:solidFill>
                <a:latin typeface="Calibri"/>
                <a:ea typeface="MS PGothic"/>
              </a:rPr>
              <a:t>77%</a:t>
            </a:r>
            <a:endParaRPr lang="fr-FR" sz="1200" b="0" strike="noStrike" spc="-1">
              <a:latin typeface="Arial"/>
            </a:endParaRPr>
          </a:p>
          <a:p>
            <a:pPr marL="285840" indent="-285480">
              <a:lnSpc>
                <a:spcPct val="100000"/>
              </a:lnSpc>
              <a:buClr>
                <a:srgbClr val="202124"/>
              </a:buClr>
              <a:buFont typeface="Arial"/>
              <a:buChar char="•"/>
            </a:pPr>
            <a:r>
              <a:rPr lang="fr-FR" sz="1200" b="0" strike="noStrike" spc="-1">
                <a:solidFill>
                  <a:srgbClr val="202124"/>
                </a:solidFill>
                <a:latin typeface="Calibri"/>
                <a:ea typeface="MS PGothic"/>
              </a:rPr>
              <a:t>89%</a:t>
            </a:r>
            <a:endParaRPr lang="fr-FR" sz="1200" b="0" strike="noStrike" spc="-1">
              <a:latin typeface="Arial"/>
            </a:endParaRPr>
          </a:p>
        </p:txBody>
      </p:sp>
      <p:sp>
        <p:nvSpPr>
          <p:cNvPr id="495" name="CustomShape 3"/>
          <p:cNvSpPr/>
          <p:nvPr/>
        </p:nvSpPr>
        <p:spPr>
          <a:xfrm>
            <a:off x="3513960" y="743760"/>
            <a:ext cx="2439360" cy="136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1" strike="noStrike" spc="-1">
                <a:solidFill>
                  <a:srgbClr val="202124"/>
                </a:solidFill>
                <a:latin typeface="Calibri"/>
                <a:ea typeface="MS PGothic"/>
              </a:rPr>
              <a:t>❷  Quel pourcentage de la population française sont des aidants familiaux ? </a:t>
            </a:r>
            <a:endParaRPr lang="fr-FR" sz="1200" b="0" strike="noStrike" spc="-1">
              <a:latin typeface="Arial"/>
            </a:endParaRPr>
          </a:p>
          <a:p>
            <a:pPr marL="171360" indent="-171000">
              <a:lnSpc>
                <a:spcPct val="100000"/>
              </a:lnSpc>
              <a:buClr>
                <a:srgbClr val="202124"/>
              </a:buClr>
              <a:buFont typeface="Arial"/>
              <a:buChar char="•"/>
            </a:pPr>
            <a:r>
              <a:rPr lang="fr-FR" sz="1200" b="0" strike="noStrike" spc="-1">
                <a:solidFill>
                  <a:srgbClr val="202124"/>
                </a:solidFill>
                <a:latin typeface="Calibri"/>
                <a:ea typeface="MS PGothic"/>
              </a:rPr>
              <a:t>5%</a:t>
            </a:r>
            <a:endParaRPr lang="fr-FR" sz="1200" b="0" strike="noStrike" spc="-1">
              <a:latin typeface="Arial"/>
            </a:endParaRPr>
          </a:p>
          <a:p>
            <a:pPr marL="171360" indent="-171000">
              <a:lnSpc>
                <a:spcPct val="100000"/>
              </a:lnSpc>
              <a:buClr>
                <a:srgbClr val="202124"/>
              </a:buClr>
              <a:buFont typeface="Arial"/>
              <a:buChar char="•"/>
            </a:pPr>
            <a:r>
              <a:rPr lang="fr-FR" sz="1200" b="0" strike="noStrike" spc="-1">
                <a:solidFill>
                  <a:srgbClr val="202124"/>
                </a:solidFill>
                <a:latin typeface="Calibri"/>
                <a:ea typeface="MS PGothic"/>
              </a:rPr>
              <a:t>10%</a:t>
            </a:r>
            <a:endParaRPr lang="fr-FR" sz="1200" b="0" strike="noStrike" spc="-1">
              <a:latin typeface="Arial"/>
            </a:endParaRPr>
          </a:p>
          <a:p>
            <a:pPr marL="171360" indent="-171000">
              <a:lnSpc>
                <a:spcPct val="100000"/>
              </a:lnSpc>
              <a:buClr>
                <a:srgbClr val="202124"/>
              </a:buClr>
              <a:buFont typeface="Arial"/>
              <a:buChar char="•"/>
            </a:pPr>
            <a:r>
              <a:rPr lang="fr-FR" sz="1200" b="0" strike="noStrike" spc="-1">
                <a:solidFill>
                  <a:srgbClr val="202124"/>
                </a:solidFill>
                <a:latin typeface="Calibri"/>
                <a:ea typeface="MS PGothic"/>
              </a:rPr>
              <a:t>15%</a:t>
            </a:r>
            <a:endParaRPr lang="fr-FR" sz="1200" b="0" strike="noStrike" spc="-1">
              <a:latin typeface="Arial"/>
            </a:endParaRPr>
          </a:p>
          <a:p>
            <a:pPr marL="171360" indent="-171000">
              <a:lnSpc>
                <a:spcPct val="100000"/>
              </a:lnSpc>
              <a:buClr>
                <a:srgbClr val="202124"/>
              </a:buClr>
              <a:buFont typeface="Arial"/>
              <a:buChar char="•"/>
            </a:pPr>
            <a:r>
              <a:rPr lang="fr-FR" sz="1200" b="0" strike="noStrike" spc="-1">
                <a:solidFill>
                  <a:srgbClr val="202124"/>
                </a:solidFill>
                <a:latin typeface="Calibri"/>
                <a:ea typeface="MS PGothic"/>
              </a:rPr>
              <a:t>20%</a:t>
            </a:r>
            <a:endParaRPr lang="fr-FR" sz="1200" b="0" strike="noStrike" spc="-1">
              <a:latin typeface="Arial"/>
            </a:endParaRPr>
          </a:p>
        </p:txBody>
      </p:sp>
      <p:sp>
        <p:nvSpPr>
          <p:cNvPr id="496" name="CustomShape 4"/>
          <p:cNvSpPr/>
          <p:nvPr/>
        </p:nvSpPr>
        <p:spPr>
          <a:xfrm>
            <a:off x="6577920" y="995760"/>
            <a:ext cx="2565720" cy="118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1" strike="noStrike" spc="-1">
                <a:solidFill>
                  <a:srgbClr val="202124"/>
                </a:solidFill>
                <a:latin typeface="Calibri"/>
                <a:ea typeface="MS PGothic"/>
              </a:rPr>
              <a:t>❸  Quel est le pourcentage d'actifs parmi les aidants ?</a:t>
            </a:r>
            <a:endParaRPr lang="fr-FR" sz="1200" b="0" strike="noStrike" spc="-1">
              <a:latin typeface="Arial"/>
            </a:endParaRPr>
          </a:p>
          <a:p>
            <a:pPr marL="171360" indent="-171000">
              <a:lnSpc>
                <a:spcPct val="100000"/>
              </a:lnSpc>
              <a:buClr>
                <a:srgbClr val="202124"/>
              </a:buClr>
              <a:buFont typeface="Arial"/>
              <a:buChar char="•"/>
            </a:pPr>
            <a:r>
              <a:rPr lang="fr-FR" sz="1200" b="0" strike="noStrike" spc="-1">
                <a:solidFill>
                  <a:srgbClr val="202124"/>
                </a:solidFill>
                <a:latin typeface="Calibri"/>
                <a:ea typeface="MS PGothic"/>
              </a:rPr>
              <a:t>50%</a:t>
            </a:r>
            <a:endParaRPr lang="fr-FR" sz="1200" b="0" strike="noStrike" spc="-1">
              <a:latin typeface="Arial"/>
            </a:endParaRPr>
          </a:p>
          <a:p>
            <a:pPr marL="171360" indent="-171000">
              <a:lnSpc>
                <a:spcPct val="100000"/>
              </a:lnSpc>
              <a:buClr>
                <a:srgbClr val="202124"/>
              </a:buClr>
              <a:buFont typeface="Arial"/>
              <a:buChar char="•"/>
            </a:pPr>
            <a:r>
              <a:rPr lang="fr-FR" sz="1200" b="0" strike="noStrike" spc="-1">
                <a:solidFill>
                  <a:srgbClr val="202124"/>
                </a:solidFill>
                <a:latin typeface="Calibri"/>
                <a:ea typeface="MS PGothic"/>
              </a:rPr>
              <a:t>55%</a:t>
            </a:r>
            <a:endParaRPr lang="fr-FR" sz="1200" b="0" strike="noStrike" spc="-1">
              <a:latin typeface="Arial"/>
            </a:endParaRPr>
          </a:p>
          <a:p>
            <a:pPr marL="171360" indent="-171000">
              <a:lnSpc>
                <a:spcPct val="100000"/>
              </a:lnSpc>
              <a:buClr>
                <a:srgbClr val="202124"/>
              </a:buClr>
              <a:buFont typeface="Arial"/>
              <a:buChar char="•"/>
            </a:pPr>
            <a:r>
              <a:rPr lang="fr-FR" sz="1200" b="0" strike="noStrike" spc="-1">
                <a:solidFill>
                  <a:srgbClr val="202124"/>
                </a:solidFill>
                <a:latin typeface="Calibri"/>
                <a:ea typeface="MS PGothic"/>
              </a:rPr>
              <a:t>60%</a:t>
            </a:r>
            <a:endParaRPr lang="fr-FR" sz="1200" b="0" strike="noStrike" spc="-1">
              <a:latin typeface="Arial"/>
            </a:endParaRPr>
          </a:p>
          <a:p>
            <a:pPr marL="171360" indent="-171000">
              <a:lnSpc>
                <a:spcPct val="100000"/>
              </a:lnSpc>
              <a:buClr>
                <a:srgbClr val="202124"/>
              </a:buClr>
              <a:buFont typeface="Arial"/>
              <a:buChar char="•"/>
            </a:pPr>
            <a:r>
              <a:rPr lang="fr-FR" sz="1200" b="0" strike="noStrike" spc="-1">
                <a:solidFill>
                  <a:srgbClr val="202124"/>
                </a:solidFill>
                <a:latin typeface="Calibri"/>
                <a:ea typeface="MS PGothic"/>
              </a:rPr>
              <a:t>65%</a:t>
            </a:r>
            <a:endParaRPr lang="fr-FR" sz="1200" b="0" strike="noStrike" spc="-1">
              <a:latin typeface="Arial"/>
            </a:endParaRPr>
          </a:p>
        </p:txBody>
      </p:sp>
      <p:sp>
        <p:nvSpPr>
          <p:cNvPr id="497" name="CustomShape 5"/>
          <p:cNvSpPr/>
          <p:nvPr/>
        </p:nvSpPr>
        <p:spPr>
          <a:xfrm>
            <a:off x="450000" y="2280600"/>
            <a:ext cx="2439360" cy="1733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1" strike="noStrike" spc="-1">
                <a:solidFill>
                  <a:srgbClr val="202124"/>
                </a:solidFill>
                <a:latin typeface="Calibri"/>
                <a:ea typeface="MS PGothic"/>
              </a:rPr>
              <a:t>❹   Aujourd'hui 1 salarié sur 6 est un salarié aidant, selon vous,  combien seront-ils en 2030 ?</a:t>
            </a:r>
            <a:endParaRPr lang="fr-FR" sz="1200" b="0" strike="noStrike" spc="-1">
              <a:latin typeface="Arial"/>
            </a:endParaRPr>
          </a:p>
          <a:p>
            <a:pPr marL="285840" indent="-285480">
              <a:lnSpc>
                <a:spcPct val="100000"/>
              </a:lnSpc>
              <a:buClr>
                <a:srgbClr val="202124"/>
              </a:buClr>
              <a:buFont typeface="Arial"/>
              <a:buChar char="•"/>
            </a:pPr>
            <a:r>
              <a:rPr lang="fr-FR" sz="1200" b="0" strike="noStrike" spc="-1">
                <a:solidFill>
                  <a:srgbClr val="202124"/>
                </a:solidFill>
                <a:latin typeface="Calibri"/>
                <a:ea typeface="MS PGothic"/>
              </a:rPr>
              <a:t>1 salarié sur 7</a:t>
            </a:r>
            <a:endParaRPr lang="fr-FR" sz="1200" b="0" strike="noStrike" spc="-1">
              <a:latin typeface="Arial"/>
            </a:endParaRPr>
          </a:p>
          <a:p>
            <a:pPr marL="285840" indent="-285480">
              <a:lnSpc>
                <a:spcPct val="100000"/>
              </a:lnSpc>
              <a:buClr>
                <a:srgbClr val="202124"/>
              </a:buClr>
              <a:buFont typeface="Arial"/>
              <a:buChar char="•"/>
            </a:pPr>
            <a:r>
              <a:rPr lang="fr-FR" sz="1200" b="0" strike="noStrike" spc="-1">
                <a:solidFill>
                  <a:srgbClr val="202124"/>
                </a:solidFill>
                <a:latin typeface="Calibri"/>
                <a:ea typeface="MS PGothic"/>
              </a:rPr>
              <a:t>1 salarié sur 5</a:t>
            </a:r>
            <a:endParaRPr lang="fr-FR" sz="1200" b="0" strike="noStrike" spc="-1">
              <a:latin typeface="Arial"/>
            </a:endParaRPr>
          </a:p>
          <a:p>
            <a:pPr marL="285840" indent="-285480">
              <a:lnSpc>
                <a:spcPct val="100000"/>
              </a:lnSpc>
              <a:buClr>
                <a:srgbClr val="202124"/>
              </a:buClr>
              <a:buFont typeface="Arial"/>
              <a:buChar char="•"/>
            </a:pPr>
            <a:r>
              <a:rPr lang="fr-FR" sz="1200" b="0" strike="noStrike" spc="-1">
                <a:solidFill>
                  <a:srgbClr val="202124"/>
                </a:solidFill>
                <a:latin typeface="Calibri"/>
                <a:ea typeface="MS PGothic"/>
              </a:rPr>
              <a:t>1 salarié sur 4</a:t>
            </a:r>
            <a:endParaRPr lang="fr-FR" sz="1200" b="0" strike="noStrike" spc="-1">
              <a:latin typeface="Arial"/>
            </a:endParaRPr>
          </a:p>
          <a:p>
            <a:pPr marL="285840" indent="-285480">
              <a:lnSpc>
                <a:spcPct val="100000"/>
              </a:lnSpc>
              <a:buClr>
                <a:srgbClr val="202124"/>
              </a:buClr>
              <a:buFont typeface="Arial"/>
              <a:buChar char="•"/>
            </a:pPr>
            <a:r>
              <a:rPr lang="fr-FR" sz="1200" b="0" strike="noStrike" spc="-1">
                <a:solidFill>
                  <a:srgbClr val="202124"/>
                </a:solidFill>
                <a:latin typeface="Calibri"/>
                <a:ea typeface="MS PGothic"/>
              </a:rPr>
              <a:t>1 salarié sur 2</a:t>
            </a:r>
            <a:endParaRPr lang="fr-FR" sz="1200" b="0" strike="noStrike" spc="-1">
              <a:latin typeface="Arial"/>
            </a:endParaRPr>
          </a:p>
          <a:p>
            <a:pPr>
              <a:lnSpc>
                <a:spcPct val="100000"/>
              </a:lnSpc>
            </a:pPr>
            <a:endParaRPr lang="fr-FR" sz="1200" b="0" strike="noStrike" spc="-1">
              <a:latin typeface="Arial"/>
            </a:endParaRPr>
          </a:p>
          <a:p>
            <a:pPr>
              <a:lnSpc>
                <a:spcPct val="100000"/>
              </a:lnSpc>
            </a:pPr>
            <a:endParaRPr lang="fr-FR" sz="1200" b="0" strike="noStrike" spc="-1">
              <a:latin typeface="Arial"/>
            </a:endParaRPr>
          </a:p>
        </p:txBody>
      </p:sp>
      <p:sp>
        <p:nvSpPr>
          <p:cNvPr id="498" name="CustomShape 6"/>
          <p:cNvSpPr/>
          <p:nvPr/>
        </p:nvSpPr>
        <p:spPr>
          <a:xfrm>
            <a:off x="3560040" y="2243520"/>
            <a:ext cx="2348640" cy="136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1" strike="noStrike" spc="-1" dirty="0">
                <a:solidFill>
                  <a:srgbClr val="202124"/>
                </a:solidFill>
                <a:latin typeface="Wingdings"/>
                <a:ea typeface="MS PGothic"/>
              </a:rPr>
              <a:t></a:t>
            </a:r>
            <a:r>
              <a:rPr lang="fr-FR" sz="1200" b="1" strike="noStrike" spc="-1" dirty="0">
                <a:solidFill>
                  <a:srgbClr val="202124"/>
                </a:solidFill>
                <a:latin typeface="Calibri"/>
                <a:ea typeface="MS PGothic"/>
              </a:rPr>
              <a:t> - Quel pourcentage de Français a déjà eu recours à un congé aidant ?</a:t>
            </a:r>
            <a:endParaRPr lang="fr-FR" sz="1200" b="0" strike="noStrike" spc="-1" dirty="0">
              <a:latin typeface="Arial"/>
            </a:endParaRPr>
          </a:p>
          <a:p>
            <a:pPr marL="285840" indent="-285480">
              <a:lnSpc>
                <a:spcPct val="100000"/>
              </a:lnSpc>
              <a:buClr>
                <a:srgbClr val="202124"/>
              </a:buClr>
              <a:buFont typeface="Arial"/>
              <a:buChar char="•"/>
            </a:pPr>
            <a:r>
              <a:rPr lang="fr-FR" sz="1200" b="0" strike="noStrike" spc="-1" dirty="0">
                <a:solidFill>
                  <a:srgbClr val="202124"/>
                </a:solidFill>
                <a:latin typeface="Calibri"/>
                <a:ea typeface="MS PGothic"/>
              </a:rPr>
              <a:t>3%</a:t>
            </a:r>
            <a:endParaRPr lang="fr-FR" sz="1200" b="0" strike="noStrike" spc="-1" dirty="0">
              <a:latin typeface="Arial"/>
            </a:endParaRPr>
          </a:p>
          <a:p>
            <a:pPr marL="285840" indent="-285480">
              <a:lnSpc>
                <a:spcPct val="100000"/>
              </a:lnSpc>
              <a:buClr>
                <a:srgbClr val="202124"/>
              </a:buClr>
              <a:buFont typeface="Arial"/>
              <a:buChar char="•"/>
            </a:pPr>
            <a:r>
              <a:rPr lang="fr-FR" sz="1200" b="0" strike="noStrike" spc="-1" dirty="0">
                <a:solidFill>
                  <a:srgbClr val="202124"/>
                </a:solidFill>
                <a:latin typeface="Calibri"/>
                <a:ea typeface="MS PGothic"/>
              </a:rPr>
              <a:t>8%</a:t>
            </a:r>
            <a:endParaRPr lang="fr-FR" sz="1200" b="0" strike="noStrike" spc="-1" dirty="0">
              <a:latin typeface="Arial"/>
            </a:endParaRPr>
          </a:p>
          <a:p>
            <a:pPr marL="285840" indent="-285480">
              <a:lnSpc>
                <a:spcPct val="100000"/>
              </a:lnSpc>
              <a:buClr>
                <a:srgbClr val="202124"/>
              </a:buClr>
              <a:buFont typeface="Arial"/>
              <a:buChar char="•"/>
            </a:pPr>
            <a:r>
              <a:rPr lang="fr-FR" sz="1200" b="0" strike="noStrike" spc="-1" dirty="0">
                <a:solidFill>
                  <a:srgbClr val="202124"/>
                </a:solidFill>
                <a:latin typeface="Calibri"/>
                <a:ea typeface="MS PGothic"/>
              </a:rPr>
              <a:t>19%</a:t>
            </a:r>
            <a:endParaRPr lang="fr-FR" sz="1200" b="0" strike="noStrike" spc="-1" dirty="0">
              <a:latin typeface="Arial"/>
            </a:endParaRPr>
          </a:p>
          <a:p>
            <a:pPr marL="285840" indent="-285480">
              <a:lnSpc>
                <a:spcPct val="100000"/>
              </a:lnSpc>
              <a:buClr>
                <a:srgbClr val="202124"/>
              </a:buClr>
              <a:buFont typeface="Arial"/>
              <a:buChar char="•"/>
            </a:pPr>
            <a:r>
              <a:rPr lang="fr-FR" sz="1200" b="0" strike="noStrike" spc="-1" dirty="0">
                <a:solidFill>
                  <a:srgbClr val="202124"/>
                </a:solidFill>
                <a:latin typeface="Calibri"/>
                <a:ea typeface="MS PGothic"/>
              </a:rPr>
              <a:t>26%</a:t>
            </a:r>
            <a:endParaRPr lang="fr-FR" sz="1200" b="0" strike="noStrike" spc="-1" dirty="0">
              <a:latin typeface="Arial"/>
            </a:endParaRPr>
          </a:p>
        </p:txBody>
      </p:sp>
      <p:sp>
        <p:nvSpPr>
          <p:cNvPr id="499" name="CustomShape 7"/>
          <p:cNvSpPr/>
          <p:nvPr/>
        </p:nvSpPr>
        <p:spPr>
          <a:xfrm>
            <a:off x="6624000" y="2532600"/>
            <a:ext cx="2473560" cy="11988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71450" indent="-171450">
              <a:lnSpc>
                <a:spcPct val="100000"/>
              </a:lnSpc>
              <a:buFont typeface="Wingdings" panose="05000000000000000000" pitchFamily="2" charset="2"/>
              <a:buChar char=""/>
            </a:pPr>
            <a:r>
              <a:rPr lang="fr-FR" sz="1200" b="1" strike="noStrike" spc="-1" dirty="0">
                <a:solidFill>
                  <a:srgbClr val="202124"/>
                </a:solidFill>
                <a:latin typeface="Calibri"/>
                <a:ea typeface="MS PGothic"/>
              </a:rPr>
              <a:t>- Combien d'aidants se considèrent comme tels ?</a:t>
            </a:r>
            <a:endParaRPr lang="fr-FR" sz="1200" b="0" strike="noStrike" spc="-1" dirty="0">
              <a:latin typeface="Arial"/>
            </a:endParaRPr>
          </a:p>
          <a:p>
            <a:pPr marL="171360" indent="-171000">
              <a:lnSpc>
                <a:spcPct val="100000"/>
              </a:lnSpc>
              <a:buClr>
                <a:srgbClr val="202124"/>
              </a:buClr>
              <a:buFont typeface="Arial"/>
              <a:buChar char="•"/>
            </a:pPr>
            <a:r>
              <a:rPr lang="fr-FR" sz="1200" b="0" strike="noStrike" spc="-1" dirty="0">
                <a:solidFill>
                  <a:srgbClr val="202124"/>
                </a:solidFill>
                <a:latin typeface="Calibri"/>
                <a:ea typeface="MS PGothic"/>
              </a:rPr>
              <a:t>33%</a:t>
            </a:r>
            <a:endParaRPr lang="fr-FR" sz="1200" b="0" strike="noStrike" spc="-1" dirty="0">
              <a:latin typeface="Arial"/>
            </a:endParaRPr>
          </a:p>
          <a:p>
            <a:pPr marL="171360" indent="-171000">
              <a:lnSpc>
                <a:spcPct val="100000"/>
              </a:lnSpc>
              <a:buClr>
                <a:srgbClr val="202124"/>
              </a:buClr>
              <a:buFont typeface="Arial"/>
              <a:buChar char="•"/>
            </a:pPr>
            <a:r>
              <a:rPr lang="fr-FR" sz="1200" b="0" strike="noStrike" spc="-1" dirty="0">
                <a:solidFill>
                  <a:srgbClr val="202124"/>
                </a:solidFill>
                <a:latin typeface="Calibri"/>
                <a:ea typeface="MS PGothic"/>
              </a:rPr>
              <a:t>46%</a:t>
            </a:r>
            <a:endParaRPr lang="fr-FR" sz="1200" b="0" strike="noStrike" spc="-1" dirty="0">
              <a:latin typeface="Arial"/>
            </a:endParaRPr>
          </a:p>
          <a:p>
            <a:pPr marL="171360" indent="-171000">
              <a:lnSpc>
                <a:spcPct val="100000"/>
              </a:lnSpc>
              <a:buClr>
                <a:srgbClr val="202124"/>
              </a:buClr>
              <a:buFont typeface="Arial"/>
              <a:buChar char="•"/>
            </a:pPr>
            <a:r>
              <a:rPr lang="fr-FR" sz="1200" b="0" strike="noStrike" spc="-1" dirty="0">
                <a:solidFill>
                  <a:srgbClr val="202124"/>
                </a:solidFill>
                <a:latin typeface="Calibri"/>
                <a:ea typeface="MS PGothic"/>
              </a:rPr>
              <a:t>55%</a:t>
            </a:r>
            <a:endParaRPr lang="fr-FR" sz="1200" b="0" strike="noStrike" spc="-1" dirty="0">
              <a:latin typeface="Arial"/>
            </a:endParaRPr>
          </a:p>
          <a:p>
            <a:pPr marL="171360" indent="-171000">
              <a:lnSpc>
                <a:spcPct val="100000"/>
              </a:lnSpc>
              <a:buClr>
                <a:srgbClr val="202124"/>
              </a:buClr>
              <a:buFont typeface="Arial"/>
              <a:buChar char="•"/>
            </a:pPr>
            <a:r>
              <a:rPr lang="fr-FR" sz="1200" b="0" strike="noStrike" spc="-1" dirty="0">
                <a:solidFill>
                  <a:srgbClr val="202124"/>
                </a:solidFill>
                <a:latin typeface="Calibri"/>
                <a:ea typeface="MS PGothic"/>
              </a:rPr>
              <a:t>90%</a:t>
            </a:r>
            <a:endParaRPr lang="fr-FR" sz="1200" b="0" strike="noStrike" spc="-1" dirty="0">
              <a:latin typeface="Arial"/>
            </a:endParaRPr>
          </a:p>
        </p:txBody>
      </p:sp>
      <p:sp>
        <p:nvSpPr>
          <p:cNvPr id="500" name="CustomShape 8"/>
          <p:cNvSpPr/>
          <p:nvPr/>
        </p:nvSpPr>
        <p:spPr>
          <a:xfrm>
            <a:off x="1928520" y="3817440"/>
            <a:ext cx="5916878" cy="101420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200" b="1" strike="noStrike" spc="-1" dirty="0">
                <a:solidFill>
                  <a:srgbClr val="202124"/>
                </a:solidFill>
                <a:latin typeface="Wingdings"/>
                <a:ea typeface="MS PGothic"/>
              </a:rPr>
              <a:t></a:t>
            </a:r>
            <a:r>
              <a:rPr lang="fr-FR" sz="1200" b="1" strike="noStrike" spc="-1" dirty="0">
                <a:solidFill>
                  <a:srgbClr val="202124"/>
                </a:solidFill>
                <a:latin typeface="Calibri"/>
                <a:ea typeface="MS PGothic"/>
              </a:rPr>
              <a:t>  - Combien d'aidants estiment que leur rôle à un impact sur leur vie professionnelle ?</a:t>
            </a:r>
            <a:endParaRPr lang="fr-FR" sz="1200" b="0" strike="noStrike" spc="-1" dirty="0">
              <a:latin typeface="Arial"/>
            </a:endParaRPr>
          </a:p>
          <a:p>
            <a:pPr marL="171360" indent="-171000">
              <a:lnSpc>
                <a:spcPct val="100000"/>
              </a:lnSpc>
              <a:buClr>
                <a:srgbClr val="202124"/>
              </a:buClr>
              <a:buFont typeface="Arial"/>
              <a:buChar char="•"/>
            </a:pPr>
            <a:r>
              <a:rPr lang="fr-FR" sz="1200" b="0" strike="noStrike" spc="-1" dirty="0">
                <a:solidFill>
                  <a:srgbClr val="202124"/>
                </a:solidFill>
                <a:latin typeface="Calibri"/>
                <a:ea typeface="MS PGothic"/>
              </a:rPr>
              <a:t>45%</a:t>
            </a:r>
            <a:endParaRPr lang="fr-FR" sz="1200" b="0" strike="noStrike" spc="-1" dirty="0">
              <a:latin typeface="Arial"/>
            </a:endParaRPr>
          </a:p>
          <a:p>
            <a:pPr marL="171360" indent="-171000">
              <a:lnSpc>
                <a:spcPct val="100000"/>
              </a:lnSpc>
              <a:buClr>
                <a:srgbClr val="202124"/>
              </a:buClr>
              <a:buFont typeface="Arial"/>
              <a:buChar char="•"/>
            </a:pPr>
            <a:r>
              <a:rPr lang="fr-FR" sz="1200" b="0" strike="noStrike" spc="-1" dirty="0">
                <a:solidFill>
                  <a:srgbClr val="202124"/>
                </a:solidFill>
                <a:latin typeface="Calibri"/>
                <a:ea typeface="MS PGothic"/>
              </a:rPr>
              <a:t>58%</a:t>
            </a:r>
            <a:endParaRPr lang="fr-FR" sz="1200" b="0" strike="noStrike" spc="-1" dirty="0">
              <a:latin typeface="Arial"/>
            </a:endParaRPr>
          </a:p>
          <a:p>
            <a:pPr marL="171360" indent="-171000">
              <a:lnSpc>
                <a:spcPct val="100000"/>
              </a:lnSpc>
              <a:buClr>
                <a:srgbClr val="202124"/>
              </a:buClr>
              <a:buFont typeface="Arial"/>
              <a:buChar char="•"/>
            </a:pPr>
            <a:r>
              <a:rPr lang="fr-FR" sz="1200" b="0" strike="noStrike" spc="-1" dirty="0">
                <a:solidFill>
                  <a:srgbClr val="202124"/>
                </a:solidFill>
                <a:latin typeface="Calibri"/>
                <a:ea typeface="MS PGothic"/>
              </a:rPr>
              <a:t>66%</a:t>
            </a:r>
            <a:endParaRPr lang="fr-FR" sz="1200" b="0" strike="noStrike" spc="-1" dirty="0">
              <a:latin typeface="Arial"/>
            </a:endParaRPr>
          </a:p>
          <a:p>
            <a:pPr marL="171360" indent="-171000">
              <a:lnSpc>
                <a:spcPct val="100000"/>
              </a:lnSpc>
              <a:buClr>
                <a:srgbClr val="202124"/>
              </a:buClr>
              <a:buFont typeface="Arial"/>
              <a:buChar char="•"/>
            </a:pPr>
            <a:r>
              <a:rPr lang="fr-FR" sz="1200" b="0" strike="noStrike" spc="-1" dirty="0">
                <a:solidFill>
                  <a:srgbClr val="202124"/>
                </a:solidFill>
                <a:latin typeface="Calibri"/>
                <a:ea typeface="MS PGothic"/>
              </a:rPr>
              <a:t>79%</a:t>
            </a:r>
            <a:endParaRPr lang="fr-FR" sz="1200" b="0" strike="noStrike" spc="-1" dirty="0">
              <a:latin typeface="Arial"/>
            </a:endParaRPr>
          </a:p>
        </p:txBody>
      </p:sp>
      <p:sp>
        <p:nvSpPr>
          <p:cNvPr id="501" name="CustomShape 9"/>
          <p:cNvSpPr/>
          <p:nvPr/>
        </p:nvSpPr>
        <p:spPr>
          <a:xfrm>
            <a:off x="1782900" y="1523880"/>
            <a:ext cx="6267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1" strike="noStrike" spc="-1" dirty="0">
                <a:solidFill>
                  <a:srgbClr val="FFFFFF"/>
                </a:solidFill>
                <a:highlight>
                  <a:srgbClr val="482683"/>
                </a:highlight>
                <a:latin typeface="Calibri"/>
                <a:ea typeface="MS PGothic"/>
              </a:rPr>
              <a:t>77%</a:t>
            </a:r>
            <a:endParaRPr lang="fr-FR" sz="1200" b="0" strike="noStrike" spc="-1" dirty="0">
              <a:latin typeface="Arial"/>
            </a:endParaRPr>
          </a:p>
        </p:txBody>
      </p:sp>
      <p:sp>
        <p:nvSpPr>
          <p:cNvPr id="502" name="CustomShape 10"/>
          <p:cNvSpPr/>
          <p:nvPr/>
        </p:nvSpPr>
        <p:spPr>
          <a:xfrm>
            <a:off x="2810895" y="4263300"/>
            <a:ext cx="6267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1" strike="noStrike" spc="-1" dirty="0">
                <a:solidFill>
                  <a:srgbClr val="FFFFFF"/>
                </a:solidFill>
                <a:highlight>
                  <a:srgbClr val="482683"/>
                </a:highlight>
                <a:latin typeface="Calibri"/>
                <a:ea typeface="MS PGothic"/>
              </a:rPr>
              <a:t>79%</a:t>
            </a:r>
            <a:endParaRPr lang="fr-FR" sz="1200" b="0" strike="noStrike" spc="-1" dirty="0">
              <a:latin typeface="Arial"/>
            </a:endParaRPr>
          </a:p>
        </p:txBody>
      </p:sp>
      <p:sp>
        <p:nvSpPr>
          <p:cNvPr id="503" name="CustomShape 11"/>
          <p:cNvSpPr/>
          <p:nvPr/>
        </p:nvSpPr>
        <p:spPr>
          <a:xfrm>
            <a:off x="1928520" y="3074400"/>
            <a:ext cx="139680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1" strike="noStrike" spc="-1" dirty="0">
                <a:solidFill>
                  <a:srgbClr val="FFFFFF"/>
                </a:solidFill>
                <a:highlight>
                  <a:srgbClr val="482683"/>
                </a:highlight>
                <a:latin typeface="Calibri"/>
                <a:ea typeface="MS PGothic"/>
              </a:rPr>
              <a:t>1 salarié sur 4</a:t>
            </a:r>
            <a:endParaRPr lang="fr-FR" sz="1200" b="0" strike="noStrike" spc="-1" dirty="0">
              <a:latin typeface="Arial"/>
            </a:endParaRPr>
          </a:p>
        </p:txBody>
      </p:sp>
      <p:sp>
        <p:nvSpPr>
          <p:cNvPr id="504" name="CustomShape 12"/>
          <p:cNvSpPr/>
          <p:nvPr/>
        </p:nvSpPr>
        <p:spPr>
          <a:xfrm>
            <a:off x="4837860" y="2937960"/>
            <a:ext cx="6267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1" strike="noStrike" spc="-1" dirty="0">
                <a:solidFill>
                  <a:srgbClr val="FFFFFF"/>
                </a:solidFill>
                <a:highlight>
                  <a:srgbClr val="482683"/>
                </a:highlight>
                <a:latin typeface="Calibri"/>
                <a:ea typeface="MS PGothic"/>
              </a:rPr>
              <a:t>3%</a:t>
            </a:r>
            <a:endParaRPr lang="fr-FR" sz="1200" b="0" strike="noStrike" spc="-1" dirty="0">
              <a:latin typeface="Arial"/>
            </a:endParaRPr>
          </a:p>
        </p:txBody>
      </p:sp>
      <p:sp>
        <p:nvSpPr>
          <p:cNvPr id="505" name="CustomShape 13"/>
          <p:cNvSpPr/>
          <p:nvPr/>
        </p:nvSpPr>
        <p:spPr>
          <a:xfrm>
            <a:off x="7747200" y="3058490"/>
            <a:ext cx="6267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1" strike="noStrike" spc="-1" dirty="0">
                <a:solidFill>
                  <a:srgbClr val="FFFFFF"/>
                </a:solidFill>
                <a:highlight>
                  <a:srgbClr val="482683"/>
                </a:highlight>
                <a:latin typeface="Calibri"/>
                <a:ea typeface="MS PGothic"/>
              </a:rPr>
              <a:t>46%</a:t>
            </a:r>
            <a:endParaRPr lang="fr-FR" sz="1200" b="0" strike="noStrike" spc="-1" dirty="0">
              <a:latin typeface="Arial"/>
            </a:endParaRPr>
          </a:p>
        </p:txBody>
      </p:sp>
      <p:sp>
        <p:nvSpPr>
          <p:cNvPr id="506" name="CustomShape 14"/>
          <p:cNvSpPr/>
          <p:nvPr/>
        </p:nvSpPr>
        <p:spPr>
          <a:xfrm>
            <a:off x="7747200" y="1660320"/>
            <a:ext cx="6267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1" strike="noStrike" spc="-1" dirty="0">
                <a:solidFill>
                  <a:srgbClr val="FFFFFF"/>
                </a:solidFill>
                <a:highlight>
                  <a:srgbClr val="482683"/>
                </a:highlight>
                <a:latin typeface="Calibri"/>
                <a:ea typeface="MS PGothic"/>
              </a:rPr>
              <a:t>60%</a:t>
            </a:r>
            <a:endParaRPr lang="fr-FR" sz="1200" b="0" strike="noStrike" spc="-1" dirty="0">
              <a:latin typeface="Arial"/>
            </a:endParaRPr>
          </a:p>
        </p:txBody>
      </p:sp>
      <p:sp>
        <p:nvSpPr>
          <p:cNvPr id="507" name="CustomShape 15"/>
          <p:cNvSpPr/>
          <p:nvPr/>
        </p:nvSpPr>
        <p:spPr>
          <a:xfrm>
            <a:off x="4733640" y="1542818"/>
            <a:ext cx="62676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1" strike="noStrike" spc="-1" dirty="0">
                <a:solidFill>
                  <a:srgbClr val="FFFFFF"/>
                </a:solidFill>
                <a:highlight>
                  <a:srgbClr val="482683"/>
                </a:highlight>
                <a:latin typeface="Calibri"/>
                <a:ea typeface="MS PGothic"/>
              </a:rPr>
              <a:t>20%</a:t>
            </a:r>
            <a:endParaRPr lang="fr-FR" sz="1200" b="0" strike="noStrike" spc="-1" dirty="0">
              <a:latin typeface="Arial"/>
            </a:endParaRPr>
          </a:p>
        </p:txBody>
      </p:sp>
      <p:sp>
        <p:nvSpPr>
          <p:cNvPr id="508" name="CustomShape 16"/>
          <p:cNvSpPr/>
          <p:nvPr/>
        </p:nvSpPr>
        <p:spPr>
          <a:xfrm flipH="1">
            <a:off x="2940747" y="130898"/>
            <a:ext cx="5818679" cy="414044"/>
          </a:xfrm>
          <a:custGeom>
            <a:avLst/>
            <a:gdLst/>
            <a:ahLst/>
            <a:cxnLst/>
            <a:rect l="l" t="t" r="r" b="b"/>
            <a:pathLst>
              <a:path w="4472544" h="577081">
                <a:moveTo>
                  <a:pt x="0" y="0"/>
                </a:moveTo>
                <a:cubicBezTo>
                  <a:pt x="276431" y="-21067"/>
                  <a:pt x="489437" y="30905"/>
                  <a:pt x="683660" y="0"/>
                </a:cubicBezTo>
                <a:cubicBezTo>
                  <a:pt x="877883" y="-30905"/>
                  <a:pt x="1033745" y="15815"/>
                  <a:pt x="1233144" y="0"/>
                </a:cubicBezTo>
                <a:cubicBezTo>
                  <a:pt x="1432543" y="-15815"/>
                  <a:pt x="1550491" y="-6537"/>
                  <a:pt x="1827354" y="0"/>
                </a:cubicBezTo>
                <a:cubicBezTo>
                  <a:pt x="2104217" y="6537"/>
                  <a:pt x="2244426" y="29356"/>
                  <a:pt x="2466289" y="0"/>
                </a:cubicBezTo>
                <a:cubicBezTo>
                  <a:pt x="2688153" y="-29356"/>
                  <a:pt x="2949053" y="-8064"/>
                  <a:pt x="3149949" y="0"/>
                </a:cubicBezTo>
                <a:cubicBezTo>
                  <a:pt x="3350845" y="8064"/>
                  <a:pt x="3508763" y="-26764"/>
                  <a:pt x="3744158" y="0"/>
                </a:cubicBezTo>
                <a:cubicBezTo>
                  <a:pt x="3979553" y="26764"/>
                  <a:pt x="4243994" y="5621"/>
                  <a:pt x="4472544" y="0"/>
                </a:cubicBezTo>
                <a:cubicBezTo>
                  <a:pt x="4474554" y="211815"/>
                  <a:pt x="4475242" y="309132"/>
                  <a:pt x="4472544" y="577081"/>
                </a:cubicBezTo>
                <a:cubicBezTo>
                  <a:pt x="4359867" y="598956"/>
                  <a:pt x="4202530" y="561189"/>
                  <a:pt x="3967785" y="577081"/>
                </a:cubicBezTo>
                <a:cubicBezTo>
                  <a:pt x="3733040" y="592973"/>
                  <a:pt x="3604698" y="566470"/>
                  <a:pt x="3418301" y="577081"/>
                </a:cubicBezTo>
                <a:cubicBezTo>
                  <a:pt x="3231904" y="587692"/>
                  <a:pt x="2924904" y="573250"/>
                  <a:pt x="2779367" y="577081"/>
                </a:cubicBezTo>
                <a:cubicBezTo>
                  <a:pt x="2633830" y="580912"/>
                  <a:pt x="2440053" y="591178"/>
                  <a:pt x="2274608" y="577081"/>
                </a:cubicBezTo>
                <a:cubicBezTo>
                  <a:pt x="2109163" y="562984"/>
                  <a:pt x="1769732" y="592114"/>
                  <a:pt x="1546222" y="577081"/>
                </a:cubicBezTo>
                <a:cubicBezTo>
                  <a:pt x="1322712" y="562048"/>
                  <a:pt x="1033172" y="542010"/>
                  <a:pt x="817837" y="577081"/>
                </a:cubicBezTo>
                <a:cubicBezTo>
                  <a:pt x="602502" y="612152"/>
                  <a:pt x="368292" y="605078"/>
                  <a:pt x="0" y="577081"/>
                </a:cubicBezTo>
                <a:cubicBezTo>
                  <a:pt x="12730" y="428341"/>
                  <a:pt x="6897" y="178526"/>
                  <a:pt x="0" y="0"/>
                </a:cubicBezTo>
                <a:close/>
                <a:moveTo>
                  <a:pt x="0" y="0"/>
                </a:moveTo>
                <a:cubicBezTo>
                  <a:pt x="355417" y="-2395"/>
                  <a:pt x="395167" y="-8866"/>
                  <a:pt x="728386" y="0"/>
                </a:cubicBezTo>
                <a:cubicBezTo>
                  <a:pt x="1061605" y="8866"/>
                  <a:pt x="1196964" y="-30212"/>
                  <a:pt x="1367321" y="0"/>
                </a:cubicBezTo>
                <a:cubicBezTo>
                  <a:pt x="1537678" y="30212"/>
                  <a:pt x="1789617" y="-1004"/>
                  <a:pt x="1916805" y="0"/>
                </a:cubicBezTo>
                <a:cubicBezTo>
                  <a:pt x="2043993" y="1004"/>
                  <a:pt x="2281360" y="916"/>
                  <a:pt x="2555739" y="0"/>
                </a:cubicBezTo>
                <a:cubicBezTo>
                  <a:pt x="2830118" y="-916"/>
                  <a:pt x="2950693" y="24169"/>
                  <a:pt x="3284125" y="0"/>
                </a:cubicBezTo>
                <a:cubicBezTo>
                  <a:pt x="3617557" y="-24169"/>
                  <a:pt x="3665180" y="12014"/>
                  <a:pt x="3833609" y="0"/>
                </a:cubicBezTo>
                <a:cubicBezTo>
                  <a:pt x="4002038" y="-12014"/>
                  <a:pt x="4206504" y="-13589"/>
                  <a:pt x="4472544" y="0"/>
                </a:cubicBezTo>
                <a:cubicBezTo>
                  <a:pt x="4460906" y="252742"/>
                  <a:pt x="4489704" y="363965"/>
                  <a:pt x="4472544" y="577081"/>
                </a:cubicBezTo>
                <a:cubicBezTo>
                  <a:pt x="4291017" y="578853"/>
                  <a:pt x="4128143" y="587998"/>
                  <a:pt x="3878335" y="577081"/>
                </a:cubicBezTo>
                <a:cubicBezTo>
                  <a:pt x="3628527" y="566164"/>
                  <a:pt x="3526398" y="566610"/>
                  <a:pt x="3284125" y="577081"/>
                </a:cubicBezTo>
                <a:cubicBezTo>
                  <a:pt x="3041852" y="587553"/>
                  <a:pt x="2982862" y="566951"/>
                  <a:pt x="2689916" y="577081"/>
                </a:cubicBezTo>
                <a:cubicBezTo>
                  <a:pt x="2396970" y="587211"/>
                  <a:pt x="2187929" y="567467"/>
                  <a:pt x="2006255" y="577081"/>
                </a:cubicBezTo>
                <a:cubicBezTo>
                  <a:pt x="1824581" y="586695"/>
                  <a:pt x="1623083" y="563643"/>
                  <a:pt x="1456771" y="577081"/>
                </a:cubicBezTo>
                <a:cubicBezTo>
                  <a:pt x="1290459" y="590519"/>
                  <a:pt x="1057143" y="560942"/>
                  <a:pt x="862562" y="577081"/>
                </a:cubicBezTo>
                <a:cubicBezTo>
                  <a:pt x="667981" y="593220"/>
                  <a:pt x="211822" y="614227"/>
                  <a:pt x="0" y="577081"/>
                </a:cubicBezTo>
                <a:cubicBezTo>
                  <a:pt x="-19904" y="346082"/>
                  <a:pt x="-3609" y="205658"/>
                  <a:pt x="0" y="0"/>
                </a:cubicBezTo>
                <a:close/>
              </a:path>
            </a:pathLst>
          </a:custGeom>
          <a:solidFill>
            <a:schemeClr val="bg1">
              <a:lumMod val="85000"/>
            </a:schemeClr>
          </a:solidFill>
          <a:ln>
            <a:solidFill>
              <a:schemeClr val="tx1">
                <a:lumMod val="50000"/>
                <a:lumOff val="50000"/>
              </a:schemeClr>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050" b="0" i="1" strike="noStrike" spc="-1" dirty="0">
                <a:solidFill>
                  <a:srgbClr val="646460"/>
                </a:solidFill>
                <a:latin typeface="Calibri"/>
                <a:ea typeface="MS PGothic"/>
              </a:rPr>
              <a:t>Le proche aidant est celui qui accompagne au quotidien une personne de son entourage qui n’est plus en capacité d'assumer les tâches courantes et de gérer sa vie en autonomie.</a:t>
            </a:r>
            <a:endParaRPr lang="fr-FR" sz="105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4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5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49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50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4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50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49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50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50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CustomShape 1"/>
          <p:cNvSpPr/>
          <p:nvPr/>
        </p:nvSpPr>
        <p:spPr>
          <a:xfrm>
            <a:off x="4572000" y="2059276"/>
            <a:ext cx="4542480" cy="984885"/>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spAutoFit/>
          </a:bodyPr>
          <a:lstStyle/>
          <a:p>
            <a:pPr>
              <a:lnSpc>
                <a:spcPct val="100000"/>
              </a:lnSpc>
            </a:pPr>
            <a:r>
              <a:rPr lang="fr-FR" sz="3200" b="1" strike="noStrike" spc="-1" dirty="0">
                <a:solidFill>
                  <a:srgbClr val="482683"/>
                </a:solidFill>
                <a:latin typeface="Calibri"/>
                <a:ea typeface="MS PGothic"/>
              </a:rPr>
              <a:t>Outils et services</a:t>
            </a:r>
          </a:p>
          <a:p>
            <a:pPr>
              <a:lnSpc>
                <a:spcPct val="100000"/>
              </a:lnSpc>
            </a:pPr>
            <a:r>
              <a:rPr lang="fr-FR" sz="3200" b="1" spc="-1" dirty="0">
                <a:solidFill>
                  <a:srgbClr val="482683"/>
                </a:solidFill>
                <a:latin typeface="Calibri"/>
                <a:ea typeface="MS PGothic"/>
              </a:rPr>
              <a:t>Groupe VYV</a:t>
            </a:r>
            <a:endParaRPr lang="fr-FR" sz="3200" b="0" strike="noStrike" spc="-1" dirty="0">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TextShape 1"/>
          <p:cNvSpPr txBox="1"/>
          <p:nvPr/>
        </p:nvSpPr>
        <p:spPr>
          <a:xfrm>
            <a:off x="8280360" y="4766400"/>
            <a:ext cx="399240" cy="274320"/>
          </a:xfrm>
          <a:prstGeom prst="rect">
            <a:avLst/>
          </a:prstGeom>
          <a:noFill/>
          <a:ln>
            <a:noFill/>
          </a:ln>
        </p:spPr>
        <p:txBody>
          <a:bodyPr lIns="0" tIns="0" rIns="0" bIns="0" anchor="b">
            <a:noAutofit/>
          </a:bodyPr>
          <a:lstStyle/>
          <a:p>
            <a:pPr algn="r">
              <a:lnSpc>
                <a:spcPct val="100000"/>
              </a:lnSpc>
            </a:pPr>
            <a:fld id="{E7C6B24F-3E2C-4266-A7F0-D8F9D1B78D6E}" type="slidenum">
              <a:rPr lang="en-US" sz="800" b="1" strike="noStrike" spc="-1">
                <a:solidFill>
                  <a:srgbClr val="FFFFFF"/>
                </a:solidFill>
                <a:latin typeface="Calibri"/>
                <a:ea typeface="MS PGothic"/>
              </a:rPr>
              <a:t>21</a:t>
            </a:fld>
            <a:endParaRPr lang="fr-FR" sz="800" b="0" strike="noStrike" spc="-1">
              <a:latin typeface="Times New Roman"/>
            </a:endParaRPr>
          </a:p>
        </p:txBody>
      </p:sp>
      <p:pic>
        <p:nvPicPr>
          <p:cNvPr id="544" name="Image 543"/>
          <p:cNvPicPr/>
          <p:nvPr/>
        </p:nvPicPr>
        <p:blipFill>
          <a:blip r:embed="rId3"/>
          <a:stretch/>
        </p:blipFill>
        <p:spPr>
          <a:xfrm>
            <a:off x="335520" y="144000"/>
            <a:ext cx="3409200" cy="4824000"/>
          </a:xfrm>
          <a:prstGeom prst="rect">
            <a:avLst/>
          </a:prstGeom>
          <a:ln>
            <a:noFill/>
          </a:ln>
        </p:spPr>
      </p:pic>
      <p:graphicFrame>
        <p:nvGraphicFramePr>
          <p:cNvPr id="2" name="Objet 1">
            <a:extLst>
              <a:ext uri="{FF2B5EF4-FFF2-40B4-BE49-F238E27FC236}">
                <a16:creationId xmlns:a16="http://schemas.microsoft.com/office/drawing/2014/main" xmlns="" id="{70BFB1D4-6D0C-418A-99B3-0C90DAB5793A}"/>
              </a:ext>
            </a:extLst>
          </p:cNvPr>
          <p:cNvGraphicFramePr>
            <a:graphicFrameLocks noChangeAspect="1"/>
          </p:cNvGraphicFramePr>
          <p:nvPr>
            <p:extLst>
              <p:ext uri="{D42A27DB-BD31-4B8C-83A1-F6EECF244321}">
                <p14:modId xmlns:p14="http://schemas.microsoft.com/office/powerpoint/2010/main" val="3963032516"/>
              </p:ext>
            </p:extLst>
          </p:nvPr>
        </p:nvGraphicFramePr>
        <p:xfrm>
          <a:off x="4241452" y="144000"/>
          <a:ext cx="3408835" cy="4824000"/>
        </p:xfrm>
        <a:graphic>
          <a:graphicData uri="http://schemas.openxmlformats.org/presentationml/2006/ole">
            <mc:AlternateContent xmlns:mc="http://schemas.openxmlformats.org/markup-compatibility/2006">
              <mc:Choice xmlns:v="urn:schemas-microsoft-com:vml" Requires="v">
                <p:oleObj spid="_x0000_s1034" name="Acrobat Document" r:id="rId4" imgW="3777942" imgH="5346481" progId="AcroExch.Document.DC">
                  <p:embed/>
                </p:oleObj>
              </mc:Choice>
              <mc:Fallback>
                <p:oleObj name="Acrobat Document" r:id="rId4" imgW="3777942" imgH="5346481" progId="AcroExch.Document.DC">
                  <p:embed/>
                  <p:pic>
                    <p:nvPicPr>
                      <p:cNvPr id="0" name=""/>
                      <p:cNvPicPr/>
                      <p:nvPr/>
                    </p:nvPicPr>
                    <p:blipFill>
                      <a:blip r:embed="rId5"/>
                      <a:stretch>
                        <a:fillRect/>
                      </a:stretch>
                    </p:blipFill>
                    <p:spPr>
                      <a:xfrm>
                        <a:off x="4241452" y="144000"/>
                        <a:ext cx="3408835" cy="4824000"/>
                      </a:xfrm>
                      <a:prstGeom prst="rect">
                        <a:avLst/>
                      </a:prstGeom>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extShape 1"/>
          <p:cNvSpPr txBox="1"/>
          <p:nvPr/>
        </p:nvSpPr>
        <p:spPr>
          <a:xfrm>
            <a:off x="317160" y="895421"/>
            <a:ext cx="8363160" cy="3638159"/>
          </a:xfrm>
          <a:prstGeom prst="rect">
            <a:avLst/>
          </a:prstGeom>
          <a:noFill/>
          <a:ln>
            <a:noFill/>
          </a:ln>
        </p:spPr>
        <p:txBody>
          <a:bodyPr lIns="0" tIns="0" rIns="0" bIns="0">
            <a:noAutofit/>
          </a:bodyPr>
          <a:lstStyle/>
          <a:p>
            <a:pPr algn="just">
              <a:lnSpc>
                <a:spcPct val="100000"/>
              </a:lnSpc>
              <a:spcBef>
                <a:spcPts val="281"/>
              </a:spcBef>
            </a:pPr>
            <a:r>
              <a:rPr lang="fr-FR" sz="1400" strike="noStrike" spc="-1" dirty="0">
                <a:solidFill>
                  <a:srgbClr val="9C4092"/>
                </a:solidFill>
                <a:latin typeface="Calibri"/>
                <a:ea typeface="Calibri"/>
              </a:rPr>
              <a:t>Lorsqu’un proche se trouve en situation de perte d’autonomie ou de dépendance, l’aider dans sa vie quotidienne entraîne une charge, source de fatigue et de stress. </a:t>
            </a:r>
          </a:p>
          <a:p>
            <a:pPr algn="just">
              <a:lnSpc>
                <a:spcPct val="100000"/>
              </a:lnSpc>
              <a:spcBef>
                <a:spcPts val="281"/>
              </a:spcBef>
            </a:pPr>
            <a:endParaRPr lang="fr-FR" sz="1400" b="1" spc="-1" dirty="0">
              <a:solidFill>
                <a:srgbClr val="9C4092"/>
              </a:solidFill>
              <a:latin typeface="Calibri"/>
              <a:ea typeface="Calibri"/>
            </a:endParaRPr>
          </a:p>
          <a:p>
            <a:pPr algn="just">
              <a:lnSpc>
                <a:spcPct val="100000"/>
              </a:lnSpc>
              <a:spcBef>
                <a:spcPts val="281"/>
              </a:spcBef>
            </a:pPr>
            <a:r>
              <a:rPr lang="fr-FR" sz="1400" b="1" strike="noStrike" spc="-1" dirty="0">
                <a:solidFill>
                  <a:srgbClr val="9C4092"/>
                </a:solidFill>
                <a:latin typeface="Calibri"/>
                <a:ea typeface="Calibri"/>
              </a:rPr>
              <a:t>Pour accompagner et soutenir au quotidien les aidants, </a:t>
            </a:r>
            <a:r>
              <a:rPr lang="fr-FR" sz="1400" strike="noStrike" spc="-1" dirty="0">
                <a:solidFill>
                  <a:srgbClr val="9C4092"/>
                </a:solidFill>
                <a:latin typeface="Calibri"/>
                <a:ea typeface="Calibri"/>
              </a:rPr>
              <a:t>le Groupe VYV, très impliqué sur le sujet, a mis en place une stratégie globale faisant du « moment de vie aidant − aidé » sa priorité.</a:t>
            </a:r>
          </a:p>
          <a:p>
            <a:pPr algn="just">
              <a:lnSpc>
                <a:spcPct val="100000"/>
              </a:lnSpc>
              <a:spcBef>
                <a:spcPts val="281"/>
              </a:spcBef>
            </a:pPr>
            <a:endParaRPr lang="fr-FR" sz="1400" strike="noStrike" spc="-1" dirty="0">
              <a:solidFill>
                <a:srgbClr val="9C4092"/>
              </a:solidFill>
              <a:latin typeface="Calibri"/>
              <a:ea typeface="Calibri"/>
            </a:endParaRPr>
          </a:p>
          <a:p>
            <a:pPr algn="just">
              <a:lnSpc>
                <a:spcPct val="100000"/>
              </a:lnSpc>
              <a:spcBef>
                <a:spcPts val="281"/>
              </a:spcBef>
            </a:pPr>
            <a:r>
              <a:rPr lang="fr-FR" sz="1400" b="1" strike="noStrike" spc="-1" dirty="0">
                <a:solidFill>
                  <a:srgbClr val="9C4092"/>
                </a:solidFill>
                <a:latin typeface="Calibri"/>
                <a:ea typeface="Calibri"/>
              </a:rPr>
              <a:t>Nous avons développé la plateforme « Proche des aidants », </a:t>
            </a:r>
            <a:r>
              <a:rPr lang="fr-FR" sz="1400" strike="noStrike" spc="-1" dirty="0">
                <a:solidFill>
                  <a:srgbClr val="9C4092"/>
                </a:solidFill>
                <a:latin typeface="Calibri"/>
                <a:ea typeface="Calibri"/>
              </a:rPr>
              <a:t>un dispositif permettant de détecter, d’orienter et d’accompagner les personnes en situation d’</a:t>
            </a:r>
            <a:r>
              <a:rPr lang="fr-FR" sz="1400" strike="noStrike" spc="-1" dirty="0" err="1">
                <a:solidFill>
                  <a:srgbClr val="9C4092"/>
                </a:solidFill>
                <a:latin typeface="Calibri"/>
                <a:ea typeface="Calibri"/>
              </a:rPr>
              <a:t>aidance</a:t>
            </a:r>
            <a:r>
              <a:rPr lang="fr-FR" sz="1400" strike="noStrike" spc="-1" dirty="0">
                <a:solidFill>
                  <a:srgbClr val="9C4092"/>
                </a:solidFill>
                <a:latin typeface="Calibri"/>
                <a:ea typeface="Calibri"/>
              </a:rPr>
              <a:t>. Elle permet de répondre à de nombreux besoins tels que : comprendre la situation d’aidant et celle du proche aidé, organiser le quotidien de l’aidé, aménager son domicile, apporter des conseils dans les démarches administratives ou encore optimiser son budget en trouvant des sources de financement.</a:t>
            </a:r>
          </a:p>
          <a:p>
            <a:pPr algn="just">
              <a:lnSpc>
                <a:spcPct val="100000"/>
              </a:lnSpc>
              <a:spcBef>
                <a:spcPts val="281"/>
              </a:spcBef>
            </a:pPr>
            <a:endParaRPr lang="fr-FR" sz="1400" spc="-1" dirty="0">
              <a:solidFill>
                <a:srgbClr val="9C4092"/>
              </a:solidFill>
              <a:latin typeface="Calibri"/>
            </a:endParaRPr>
          </a:p>
          <a:p>
            <a:pPr algn="just">
              <a:lnSpc>
                <a:spcPct val="100000"/>
              </a:lnSpc>
              <a:spcBef>
                <a:spcPts val="281"/>
              </a:spcBef>
            </a:pPr>
            <a:r>
              <a:rPr lang="fr-FR" sz="1400" b="1" spc="-1" dirty="0">
                <a:solidFill>
                  <a:srgbClr val="9C4092"/>
                </a:solidFill>
                <a:latin typeface="Calibri"/>
              </a:rPr>
              <a:t>Découvrez nos solutions, les droits et les aides financières </a:t>
            </a:r>
            <a:r>
              <a:rPr lang="fr-FR" sz="1400" spc="-1" dirty="0">
                <a:solidFill>
                  <a:srgbClr val="9C4092"/>
                </a:solidFill>
                <a:latin typeface="Calibri"/>
              </a:rPr>
              <a:t>sur notre </a:t>
            </a:r>
            <a:r>
              <a:rPr lang="fr-FR" sz="1400" b="1" spc="-1" dirty="0">
                <a:solidFill>
                  <a:srgbClr val="9C4092"/>
                </a:solidFill>
                <a:latin typeface="Calibri"/>
                <a:hlinkClick r:id="rId2"/>
              </a:rPr>
              <a:t>plateforme « Proche des aidants »</a:t>
            </a:r>
            <a:endParaRPr lang="en-US" sz="1400" b="1" spc="-1" dirty="0">
              <a:solidFill>
                <a:srgbClr val="9C4092"/>
              </a:solidFill>
              <a:latin typeface="Calibri"/>
            </a:endParaRPr>
          </a:p>
        </p:txBody>
      </p:sp>
      <p:sp>
        <p:nvSpPr>
          <p:cNvPr id="3" name="TextShape 1">
            <a:extLst>
              <a:ext uri="{FF2B5EF4-FFF2-40B4-BE49-F238E27FC236}">
                <a16:creationId xmlns:a16="http://schemas.microsoft.com/office/drawing/2014/main" xmlns="" id="{76F51B4E-FDDB-4F3F-A84C-AE31278CAFA2}"/>
              </a:ext>
            </a:extLst>
          </p:cNvPr>
          <p:cNvSpPr txBox="1"/>
          <p:nvPr/>
        </p:nvSpPr>
        <p:spPr>
          <a:xfrm>
            <a:off x="463680" y="320799"/>
            <a:ext cx="8216640" cy="369000"/>
          </a:xfrm>
          <a:prstGeom prst="rect">
            <a:avLst/>
          </a:prstGeom>
          <a:noFill/>
          <a:ln>
            <a:noFill/>
          </a:ln>
        </p:spPr>
        <p:txBody>
          <a:bodyPr lIns="0" tIns="0" rIns="0" bIns="0">
            <a:noAutofit/>
          </a:bodyPr>
          <a:lstStyle/>
          <a:p>
            <a:pPr algn="ctr">
              <a:lnSpc>
                <a:spcPct val="80000"/>
              </a:lnSpc>
            </a:pPr>
            <a:r>
              <a:rPr lang="fr-FR" sz="2400" b="1" spc="-1" dirty="0">
                <a:solidFill>
                  <a:srgbClr val="482683"/>
                </a:solidFill>
                <a:latin typeface="Calibri"/>
                <a:ea typeface="MS PGothic"/>
              </a:rPr>
              <a:t>PLATEFORME de services dédiée aux aidants</a:t>
            </a:r>
            <a:endParaRPr lang="en-US" sz="2400" b="0" strike="noStrike" spc="-1" dirty="0">
              <a:solidFill>
                <a:srgbClr val="000000"/>
              </a:solidFill>
              <a:latin typeface="Calibri"/>
            </a:endParaRPr>
          </a:p>
        </p:txBody>
      </p:sp>
    </p:spTree>
    <p:extLst>
      <p:ext uri="{BB962C8B-B14F-4D97-AF65-F5344CB8AC3E}">
        <p14:creationId xmlns:p14="http://schemas.microsoft.com/office/powerpoint/2010/main" val="1079685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TextShape 1"/>
          <p:cNvSpPr txBox="1"/>
          <p:nvPr/>
        </p:nvSpPr>
        <p:spPr>
          <a:xfrm>
            <a:off x="5157000" y="1502640"/>
            <a:ext cx="3483720" cy="1650600"/>
          </a:xfrm>
          <a:prstGeom prst="rect">
            <a:avLst/>
          </a:prstGeom>
          <a:noFill/>
          <a:ln>
            <a:noFill/>
          </a:ln>
        </p:spPr>
        <p:txBody>
          <a:bodyPr lIns="0" tIns="0" rIns="0" bIns="0">
            <a:noAutofit/>
          </a:bodyPr>
          <a:lstStyle/>
          <a:p>
            <a:pPr>
              <a:lnSpc>
                <a:spcPct val="100000"/>
              </a:lnSpc>
              <a:spcBef>
                <a:spcPts val="439"/>
              </a:spcBef>
            </a:pPr>
            <a:r>
              <a:rPr lang="fr-FR" sz="2200" b="1" strike="noStrike" spc="-1" dirty="0">
                <a:solidFill>
                  <a:srgbClr val="9C4092"/>
                </a:solidFill>
                <a:latin typeface="Calibri"/>
                <a:ea typeface="MS PGothic"/>
              </a:rPr>
              <a:t>Contact</a:t>
            </a:r>
            <a:endParaRPr lang="en-US" sz="2200" b="1" strike="noStrike" spc="-1" dirty="0">
              <a:solidFill>
                <a:srgbClr val="9C4092"/>
              </a:solidFill>
              <a:latin typeface="Calibri"/>
            </a:endParaRPr>
          </a:p>
          <a:p>
            <a:pPr>
              <a:lnSpc>
                <a:spcPct val="100000"/>
              </a:lnSpc>
              <a:spcBef>
                <a:spcPts val="601"/>
              </a:spcBef>
            </a:pPr>
            <a:endParaRPr lang="fr-FR" sz="1400" b="0" strike="noStrike" spc="-1" dirty="0">
              <a:solidFill>
                <a:srgbClr val="000000"/>
              </a:solidFill>
              <a:latin typeface="Calibri"/>
              <a:ea typeface="MS PGothic"/>
            </a:endParaRPr>
          </a:p>
          <a:p>
            <a:pPr>
              <a:lnSpc>
                <a:spcPct val="100000"/>
              </a:lnSpc>
              <a:spcBef>
                <a:spcPts val="601"/>
              </a:spcBef>
            </a:pPr>
            <a:r>
              <a:rPr lang="fr-FR" sz="1400" b="0" strike="noStrike" spc="-1" dirty="0">
                <a:solidFill>
                  <a:srgbClr val="000000"/>
                </a:solidFill>
                <a:latin typeface="Calibri"/>
                <a:ea typeface="MS PGothic"/>
              </a:rPr>
              <a:t>relation.partenaire@groupe-vyv.fr</a:t>
            </a:r>
            <a:endParaRPr lang="en-US" sz="1400" b="1" strike="noStrike" spc="-1" dirty="0">
              <a:solidFill>
                <a:srgbClr val="9C4092"/>
              </a:solidFill>
              <a:latin typeface="Calibri"/>
            </a:endParaRPr>
          </a:p>
          <a:p>
            <a:pPr>
              <a:lnSpc>
                <a:spcPct val="100000"/>
              </a:lnSpc>
              <a:spcBef>
                <a:spcPts val="601"/>
              </a:spcBef>
            </a:pPr>
            <a:endParaRPr lang="en-US" sz="1400" b="1" strike="noStrike" spc="-1" dirty="0">
              <a:solidFill>
                <a:srgbClr val="9C4092"/>
              </a:solidFill>
              <a:latin typeface="Calibri"/>
            </a:endParaRPr>
          </a:p>
        </p:txBody>
      </p:sp>
      <p:sp>
        <p:nvSpPr>
          <p:cNvPr id="588" name="CustomShape 2"/>
          <p:cNvSpPr/>
          <p:nvPr/>
        </p:nvSpPr>
        <p:spPr>
          <a:xfrm>
            <a:off x="5111640" y="4664880"/>
            <a:ext cx="3853080" cy="296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spAutoFit/>
          </a:bodyPr>
          <a:lstStyle/>
          <a:p>
            <a:pPr algn="r">
              <a:lnSpc>
                <a:spcPct val="100000"/>
              </a:lnSpc>
            </a:pPr>
            <a:r>
              <a:rPr lang="sk-SK" sz="650" b="1" strike="noStrike" spc="-1">
                <a:solidFill>
                  <a:srgbClr val="808080"/>
                </a:solidFill>
                <a:latin typeface="Calibri"/>
                <a:ea typeface="MS PGothic"/>
              </a:rPr>
              <a:t>Groupe VYV</a:t>
            </a:r>
            <a:r>
              <a:rPr lang="sk-SK" sz="650" b="0" strike="noStrike" spc="-1">
                <a:solidFill>
                  <a:srgbClr val="808080"/>
                </a:solidFill>
                <a:latin typeface="Calibri"/>
                <a:ea typeface="MS PGothic"/>
              </a:rPr>
              <a:t>, Union Mutualiste de Groupe soumise aux dispositions du Code de la mutualité, </a:t>
            </a:r>
            <a:r>
              <a:t/>
            </a:r>
            <a:br/>
            <a:r>
              <a:rPr lang="sk-SK" sz="650" b="0" strike="noStrike" spc="-1">
                <a:solidFill>
                  <a:srgbClr val="808080"/>
                </a:solidFill>
                <a:latin typeface="Calibri"/>
                <a:ea typeface="MS PGothic"/>
              </a:rPr>
              <a:t>immatriculée au répertoire Sirene sous le numéro Siren 532 661 832, numéro LEI 969500E0I6R1LLI4UF62. </a:t>
            </a:r>
            <a:r>
              <a:t/>
            </a:r>
            <a:br/>
            <a:r>
              <a:rPr lang="sk-SK" sz="650" b="0" strike="noStrike" spc="-1">
                <a:solidFill>
                  <a:srgbClr val="808080"/>
                </a:solidFill>
                <a:latin typeface="Calibri"/>
                <a:ea typeface="MS PGothic"/>
              </a:rPr>
              <a:t>Siège social : Tour Montparnasse - 33, avenue du Maine - BP 25 - 75755 Paris Cedex 15.</a:t>
            </a:r>
            <a:endParaRPr lang="fr-FR" sz="650" b="0" strike="noStrike" spc="-1">
              <a:latin typeface="Arial"/>
            </a:endParaRPr>
          </a:p>
        </p:txBody>
      </p:sp>
      <p:pic>
        <p:nvPicPr>
          <p:cNvPr id="589" name="Picture 2"/>
          <p:cNvPicPr/>
          <p:nvPr/>
        </p:nvPicPr>
        <p:blipFill>
          <a:blip r:embed="rId2"/>
          <a:stretch/>
        </p:blipFill>
        <p:spPr>
          <a:xfrm>
            <a:off x="8092800" y="4012560"/>
            <a:ext cx="981000" cy="654120"/>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TextShape 1"/>
          <p:cNvSpPr txBox="1"/>
          <p:nvPr/>
        </p:nvSpPr>
        <p:spPr>
          <a:xfrm>
            <a:off x="477359" y="349007"/>
            <a:ext cx="5754392" cy="369000"/>
          </a:xfrm>
          <a:prstGeom prst="rect">
            <a:avLst/>
          </a:prstGeom>
          <a:noFill/>
          <a:ln>
            <a:noFill/>
          </a:ln>
        </p:spPr>
        <p:txBody>
          <a:bodyPr lIns="0" tIns="0" rIns="0" bIns="0">
            <a:noAutofit/>
          </a:bodyPr>
          <a:lstStyle/>
          <a:p>
            <a:pPr algn="ctr">
              <a:lnSpc>
                <a:spcPct val="80000"/>
              </a:lnSpc>
            </a:pPr>
            <a:r>
              <a:rPr lang="fr-FR" sz="2400" b="1" strike="noStrike" spc="-1" dirty="0">
                <a:solidFill>
                  <a:srgbClr val="482683"/>
                </a:solidFill>
                <a:latin typeface="Calibri"/>
                <a:ea typeface="MS PGothic"/>
              </a:rPr>
              <a:t>La dépendance en 2020 en quelques chiffres</a:t>
            </a:r>
            <a:endParaRPr lang="en-US" sz="2400" b="0" strike="noStrike" spc="-1" dirty="0">
              <a:solidFill>
                <a:srgbClr val="000000"/>
              </a:solidFill>
              <a:latin typeface="Calibri"/>
            </a:endParaRPr>
          </a:p>
        </p:txBody>
      </p:sp>
      <p:pic>
        <p:nvPicPr>
          <p:cNvPr id="510" name="Picture 1">
            <a:hlinkClick r:id="" action="ppaction://media"/>
          </p:cNvPr>
          <p:cNvPicPr/>
          <p:nvPr>
            <a:videoFile r:link="rId2"/>
            <p:extLst>
              <p:ext uri="{DAA4B4D4-6D71-4841-9C94-3DE7FCFB9230}">
                <p14:media xmlns:p14="http://schemas.microsoft.com/office/powerpoint/2010/main" r:embed="rId1"/>
              </p:ext>
            </p:extLst>
          </p:nvPr>
        </p:nvPicPr>
        <p:blipFill>
          <a:blip r:embed="rId4"/>
        </p:blipFill>
        <p:spPr>
          <a:xfrm>
            <a:off x="477359" y="718007"/>
            <a:ext cx="5754391" cy="3331479"/>
          </a:xfrm>
          <a:prstGeom prst="rect">
            <a:avLst/>
          </a:prstGeom>
          <a:ln>
            <a:noFill/>
          </a:ln>
        </p:spPr>
      </p:pic>
      <p:sp>
        <p:nvSpPr>
          <p:cNvPr id="511" name="TextShape 2"/>
          <p:cNvSpPr txBox="1"/>
          <p:nvPr/>
        </p:nvSpPr>
        <p:spPr>
          <a:xfrm>
            <a:off x="8280360" y="4766400"/>
            <a:ext cx="399240" cy="274320"/>
          </a:xfrm>
          <a:prstGeom prst="rect">
            <a:avLst/>
          </a:prstGeom>
          <a:noFill/>
          <a:ln>
            <a:noFill/>
          </a:ln>
        </p:spPr>
        <p:txBody>
          <a:bodyPr lIns="0" tIns="0" rIns="0" bIns="0" anchor="b">
            <a:noAutofit/>
          </a:bodyPr>
          <a:lstStyle/>
          <a:p>
            <a:pPr algn="r">
              <a:lnSpc>
                <a:spcPct val="100000"/>
              </a:lnSpc>
            </a:pPr>
            <a:fld id="{D5071DDE-7F23-40E6-84CA-2882EBEB2593}" type="slidenum">
              <a:rPr lang="en-US" sz="800" b="1" strike="noStrike" spc="-1">
                <a:solidFill>
                  <a:srgbClr val="FFFFFF"/>
                </a:solidFill>
                <a:latin typeface="Calibri"/>
                <a:ea typeface="MS PGothic"/>
              </a:rPr>
              <a:t>3</a:t>
            </a:fld>
            <a:endParaRPr lang="fr-FR" sz="800" b="0" strike="noStrike" spc="-1">
              <a:latin typeface="Times New Roman"/>
            </a:endParaRPr>
          </a:p>
        </p:txBody>
      </p:sp>
      <p:sp>
        <p:nvSpPr>
          <p:cNvPr id="6" name="ZoneTexte 5">
            <a:extLst>
              <a:ext uri="{FF2B5EF4-FFF2-40B4-BE49-F238E27FC236}">
                <a16:creationId xmlns:a16="http://schemas.microsoft.com/office/drawing/2014/main" xmlns="" id="{8ABC8508-B132-4FBF-8CF2-FF8DA8E19891}"/>
              </a:ext>
            </a:extLst>
          </p:cNvPr>
          <p:cNvSpPr txBox="1"/>
          <p:nvPr/>
        </p:nvSpPr>
        <p:spPr>
          <a:xfrm>
            <a:off x="6469958" y="2094696"/>
            <a:ext cx="2674042" cy="954107"/>
          </a:xfrm>
          <a:prstGeom prst="rect">
            <a:avLst/>
          </a:prstGeom>
          <a:noFill/>
        </p:spPr>
        <p:txBody>
          <a:bodyPr wrap="square">
            <a:spAutoFit/>
          </a:bodyPr>
          <a:lstStyle/>
          <a:p>
            <a:pPr>
              <a:lnSpc>
                <a:spcPct val="100000"/>
              </a:lnSpc>
            </a:pPr>
            <a:r>
              <a:rPr lang="fr-FR" sz="1400" b="0" strike="noStrike" spc="-1" dirty="0">
                <a:solidFill>
                  <a:srgbClr val="9C4092"/>
                </a:solidFill>
                <a:latin typeface="Calibri"/>
                <a:ea typeface="MS PGothic"/>
              </a:rPr>
              <a:t>11 millions d’aidants en France</a:t>
            </a:r>
          </a:p>
          <a:p>
            <a:pPr>
              <a:lnSpc>
                <a:spcPct val="100000"/>
              </a:lnSpc>
            </a:pPr>
            <a:r>
              <a:rPr lang="fr-FR" sz="1400" b="1" strike="noStrike" spc="-1" dirty="0">
                <a:solidFill>
                  <a:srgbClr val="9C4092"/>
                </a:solidFill>
                <a:latin typeface="Calibri"/>
                <a:ea typeface="MS PGothic"/>
              </a:rPr>
              <a:t>54 % ignorent qu’ils sont aidants</a:t>
            </a:r>
          </a:p>
          <a:p>
            <a:pPr>
              <a:lnSpc>
                <a:spcPct val="100000"/>
              </a:lnSpc>
            </a:pPr>
            <a:r>
              <a:rPr lang="fr-FR" sz="1400" b="0" strike="noStrike" spc="-1" dirty="0">
                <a:solidFill>
                  <a:srgbClr val="9C4092"/>
                </a:solidFill>
                <a:latin typeface="Calibri"/>
                <a:ea typeface="MS PGothic"/>
              </a:rPr>
              <a:t>60 % des aidants sont des actifs</a:t>
            </a:r>
          </a:p>
          <a:p>
            <a:pPr>
              <a:lnSpc>
                <a:spcPct val="100000"/>
              </a:lnSpc>
            </a:pPr>
            <a:r>
              <a:rPr lang="fr-FR" sz="1400" b="0" strike="noStrike" spc="-1" dirty="0">
                <a:solidFill>
                  <a:srgbClr val="9C4092"/>
                </a:solidFill>
                <a:latin typeface="Calibri"/>
                <a:ea typeface="MS PGothic"/>
              </a:rPr>
              <a:t>80 % travaillent à temps complet</a:t>
            </a:r>
            <a:endParaRPr lang="fr-FR" sz="1400" dirty="0"/>
          </a:p>
        </p:txBody>
      </p:sp>
      <p:sp>
        <p:nvSpPr>
          <p:cNvPr id="8" name="ZoneTexte 7">
            <a:extLst>
              <a:ext uri="{FF2B5EF4-FFF2-40B4-BE49-F238E27FC236}">
                <a16:creationId xmlns:a16="http://schemas.microsoft.com/office/drawing/2014/main" xmlns="" id="{1A3403B1-01C7-4E21-B1F5-6BA6AA3F366B}"/>
              </a:ext>
            </a:extLst>
          </p:cNvPr>
          <p:cNvSpPr txBox="1"/>
          <p:nvPr/>
        </p:nvSpPr>
        <p:spPr>
          <a:xfrm>
            <a:off x="6394066" y="3376208"/>
            <a:ext cx="2573201" cy="338554"/>
          </a:xfrm>
          <a:prstGeom prst="rect">
            <a:avLst/>
          </a:prstGeom>
          <a:noFill/>
        </p:spPr>
        <p:txBody>
          <a:bodyPr wrap="square">
            <a:spAutoFit/>
          </a:bodyPr>
          <a:lstStyle/>
          <a:p>
            <a:r>
              <a:rPr lang="fr-FR" sz="1600" b="1" spc="-1" dirty="0">
                <a:solidFill>
                  <a:srgbClr val="9C4092"/>
                </a:solidFill>
                <a:latin typeface="Calibri"/>
                <a:ea typeface="MS PGothic"/>
              </a:rPr>
              <a:t>Suis-je un(e) « aidant(e) » ? </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88104" fill="hold"/>
                                        <p:tgtEl>
                                          <p:spTgt spid="510"/>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10"/>
                    </p:tgtEl>
                  </p:cond>
                </p:stCondLst>
                <p:childTnLst>
                  <p:par>
                    <p:cTn id="8" fill="hold">
                      <p:stCondLst>
                        <p:cond evt="onClick" delay="0">
                          <p:tgtEl>
                            <p:spTgt spid="510"/>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10"/>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1687" y="239750"/>
            <a:ext cx="3918857" cy="332399"/>
          </a:xfrm>
        </p:spPr>
        <p:txBody>
          <a:bodyPr/>
          <a:lstStyle/>
          <a:p>
            <a:r>
              <a:rPr lang="fr-FR" altLang="fr-FR" sz="2400" b="0" dirty="0">
                <a:solidFill>
                  <a:srgbClr val="17CBD0"/>
                </a:solidFill>
                <a:ea typeface="MS PGothic"/>
              </a:rPr>
              <a:t>Qui sont les aidants </a:t>
            </a:r>
            <a:r>
              <a:rPr lang="fr-FR" altLang="fr-FR" sz="2400" dirty="0">
                <a:solidFill>
                  <a:srgbClr val="17CBD0"/>
                </a:solidFill>
                <a:ea typeface="MS PGothic"/>
              </a:rPr>
              <a:t>?</a:t>
            </a:r>
            <a:endParaRPr lang="fr-FR" sz="2400" b="0" dirty="0">
              <a:solidFill>
                <a:srgbClr val="17CBD0"/>
              </a:solidFill>
            </a:endParaRPr>
          </a:p>
        </p:txBody>
      </p:sp>
      <p:pic>
        <p:nvPicPr>
          <p:cNvPr id="28" name="Espace réservé du contenu 27">
            <a:extLst>
              <a:ext uri="{FF2B5EF4-FFF2-40B4-BE49-F238E27FC236}">
                <a16:creationId xmlns:a16="http://schemas.microsoft.com/office/drawing/2014/main" xmlns="" id="{FF06B689-F5C4-44AB-8AF7-45CC3245C47D}"/>
              </a:ext>
            </a:extLst>
          </p:cNvPr>
          <p:cNvPicPr>
            <a:picLocks noGrp="1" noChangeAspect="1"/>
          </p:cNvPicPr>
          <p:nvPr>
            <p:ph idx="1"/>
          </p:nvPr>
        </p:nvPicPr>
        <p:blipFill>
          <a:blip r:embed="rId2"/>
          <a:stretch>
            <a:fillRect/>
          </a:stretch>
        </p:blipFill>
        <p:spPr>
          <a:xfrm>
            <a:off x="609605" y="747955"/>
            <a:ext cx="3519134" cy="2673120"/>
          </a:xfrm>
          <a:prstGeom prst="rect">
            <a:avLst/>
          </a:prstGeom>
          <a:ln>
            <a:solidFill>
              <a:schemeClr val="tx2"/>
            </a:solidFill>
          </a:ln>
        </p:spPr>
      </p:pic>
      <p:pic>
        <p:nvPicPr>
          <p:cNvPr id="29" name="Image 28">
            <a:extLst>
              <a:ext uri="{FF2B5EF4-FFF2-40B4-BE49-F238E27FC236}">
                <a16:creationId xmlns:a16="http://schemas.microsoft.com/office/drawing/2014/main" xmlns="" id="{E08B3EFA-6A91-4BCF-A9F3-DAB1C0B4439B}"/>
              </a:ext>
            </a:extLst>
          </p:cNvPr>
          <p:cNvPicPr>
            <a:picLocks noChangeAspect="1"/>
          </p:cNvPicPr>
          <p:nvPr/>
        </p:nvPicPr>
        <p:blipFill>
          <a:blip r:embed="rId3"/>
          <a:stretch>
            <a:fillRect/>
          </a:stretch>
        </p:blipFill>
        <p:spPr>
          <a:xfrm>
            <a:off x="1171923" y="3596882"/>
            <a:ext cx="2956816" cy="1152244"/>
          </a:xfrm>
          <a:prstGeom prst="rect">
            <a:avLst/>
          </a:prstGeom>
          <a:ln>
            <a:solidFill>
              <a:schemeClr val="tx2"/>
            </a:solidFill>
          </a:ln>
        </p:spPr>
      </p:pic>
      <p:pic>
        <p:nvPicPr>
          <p:cNvPr id="30" name="Image 29">
            <a:extLst>
              <a:ext uri="{FF2B5EF4-FFF2-40B4-BE49-F238E27FC236}">
                <a16:creationId xmlns:a16="http://schemas.microsoft.com/office/drawing/2014/main" xmlns="" id="{E46C90A5-2664-4297-B2F4-0FD019EF3796}"/>
              </a:ext>
            </a:extLst>
          </p:cNvPr>
          <p:cNvPicPr>
            <a:picLocks noChangeAspect="1"/>
          </p:cNvPicPr>
          <p:nvPr/>
        </p:nvPicPr>
        <p:blipFill>
          <a:blip r:embed="rId4"/>
          <a:stretch>
            <a:fillRect/>
          </a:stretch>
        </p:blipFill>
        <p:spPr>
          <a:xfrm>
            <a:off x="4718551" y="3586868"/>
            <a:ext cx="3591870" cy="1152244"/>
          </a:xfrm>
          <a:prstGeom prst="rect">
            <a:avLst/>
          </a:prstGeom>
          <a:ln>
            <a:solidFill>
              <a:schemeClr val="tx2"/>
            </a:solidFill>
          </a:ln>
        </p:spPr>
      </p:pic>
      <p:pic>
        <p:nvPicPr>
          <p:cNvPr id="31" name="Image 30">
            <a:extLst>
              <a:ext uri="{FF2B5EF4-FFF2-40B4-BE49-F238E27FC236}">
                <a16:creationId xmlns:a16="http://schemas.microsoft.com/office/drawing/2014/main" xmlns="" id="{DEBDDF93-6F14-484F-9325-FD4923E6055F}"/>
              </a:ext>
            </a:extLst>
          </p:cNvPr>
          <p:cNvPicPr>
            <a:picLocks noChangeAspect="1"/>
          </p:cNvPicPr>
          <p:nvPr/>
        </p:nvPicPr>
        <p:blipFill>
          <a:blip r:embed="rId5"/>
          <a:stretch>
            <a:fillRect/>
          </a:stretch>
        </p:blipFill>
        <p:spPr>
          <a:xfrm>
            <a:off x="4718551" y="125515"/>
            <a:ext cx="3810591" cy="3259243"/>
          </a:xfrm>
          <a:prstGeom prst="rect">
            <a:avLst/>
          </a:prstGeom>
          <a:ln>
            <a:solidFill>
              <a:schemeClr val="tx2"/>
            </a:solidFill>
          </a:ln>
        </p:spPr>
      </p:pic>
      <p:sp>
        <p:nvSpPr>
          <p:cNvPr id="5" name="ZoneTexte 4">
            <a:extLst>
              <a:ext uri="{FF2B5EF4-FFF2-40B4-BE49-F238E27FC236}">
                <a16:creationId xmlns:a16="http://schemas.microsoft.com/office/drawing/2014/main" xmlns="" id="{E8616694-4676-410F-8EEE-5305E79D27CA}"/>
              </a:ext>
            </a:extLst>
          </p:cNvPr>
          <p:cNvSpPr txBox="1"/>
          <p:nvPr/>
        </p:nvSpPr>
        <p:spPr>
          <a:xfrm>
            <a:off x="1667436" y="4845596"/>
            <a:ext cx="3918857" cy="230832"/>
          </a:xfrm>
          <a:prstGeom prst="rect">
            <a:avLst/>
          </a:prstGeom>
          <a:noFill/>
        </p:spPr>
        <p:txBody>
          <a:bodyPr wrap="square" rtlCol="0">
            <a:spAutoFit/>
          </a:bodyPr>
          <a:lstStyle/>
          <a:p>
            <a:r>
              <a:rPr lang="fr-FR" sz="900" b="1"/>
              <a:t>*Source Groupe VYV avril 2020</a:t>
            </a:r>
          </a:p>
        </p:txBody>
      </p:sp>
      <p:sp>
        <p:nvSpPr>
          <p:cNvPr id="7" name="Espace réservé du numéro de diapositive 6">
            <a:extLst>
              <a:ext uri="{FF2B5EF4-FFF2-40B4-BE49-F238E27FC236}">
                <a16:creationId xmlns:a16="http://schemas.microsoft.com/office/drawing/2014/main" xmlns="" id="{218D1C8B-4D01-42FA-8260-2EB173CFE2BD}"/>
              </a:ext>
            </a:extLst>
          </p:cNvPr>
          <p:cNvSpPr>
            <a:spLocks noGrp="1"/>
          </p:cNvSpPr>
          <p:nvPr>
            <p:ph type="sldNum" sz="quarter" idx="11"/>
          </p:nvPr>
        </p:nvSpPr>
        <p:spPr/>
        <p:txBody>
          <a:bodyPr/>
          <a:lstStyle/>
          <a:p>
            <a:fld id="{91F5E9D1-A7A6-4183-9D13-3F3B5B7D4789}" type="slidenum">
              <a:rPr lang="en-US" altLang="fr-FR" smtClean="0"/>
              <a:pPr/>
              <a:t>4</a:t>
            </a:fld>
            <a:endParaRPr lang="en-US" altLang="fr-FR"/>
          </a:p>
        </p:txBody>
      </p:sp>
    </p:spTree>
    <p:extLst>
      <p:ext uri="{BB962C8B-B14F-4D97-AF65-F5344CB8AC3E}">
        <p14:creationId xmlns:p14="http://schemas.microsoft.com/office/powerpoint/2010/main" val="1009516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TextShape 1"/>
          <p:cNvSpPr txBox="1"/>
          <p:nvPr/>
        </p:nvSpPr>
        <p:spPr>
          <a:xfrm>
            <a:off x="348660" y="258300"/>
            <a:ext cx="8216640" cy="369000"/>
          </a:xfrm>
          <a:prstGeom prst="rect">
            <a:avLst/>
          </a:prstGeom>
          <a:noFill/>
          <a:ln>
            <a:noFill/>
          </a:ln>
        </p:spPr>
        <p:txBody>
          <a:bodyPr lIns="0" tIns="0" rIns="0" bIns="0">
            <a:noAutofit/>
          </a:bodyPr>
          <a:lstStyle/>
          <a:p>
            <a:pPr algn="ctr">
              <a:lnSpc>
                <a:spcPct val="80000"/>
              </a:lnSpc>
            </a:pPr>
            <a:r>
              <a:rPr lang="fr-FR" sz="2400" b="1" strike="noStrike" spc="-1" dirty="0">
                <a:solidFill>
                  <a:srgbClr val="482683"/>
                </a:solidFill>
                <a:latin typeface="Calibri"/>
                <a:ea typeface="MS PGothic"/>
              </a:rPr>
              <a:t>DEFINITIONS des aidants </a:t>
            </a:r>
            <a:endParaRPr lang="en-US" sz="2400" b="0" strike="noStrike" spc="-1" dirty="0">
              <a:solidFill>
                <a:srgbClr val="000000"/>
              </a:solidFill>
              <a:latin typeface="Calibri"/>
            </a:endParaRPr>
          </a:p>
        </p:txBody>
      </p:sp>
      <p:sp>
        <p:nvSpPr>
          <p:cNvPr id="487" name="TextShape 2"/>
          <p:cNvSpPr txBox="1"/>
          <p:nvPr/>
        </p:nvSpPr>
        <p:spPr>
          <a:xfrm>
            <a:off x="342360" y="783720"/>
            <a:ext cx="8229240" cy="3641760"/>
          </a:xfrm>
          <a:prstGeom prst="rect">
            <a:avLst/>
          </a:prstGeom>
          <a:noFill/>
          <a:ln>
            <a:noFill/>
          </a:ln>
        </p:spPr>
        <p:txBody>
          <a:bodyPr lIns="0" tIns="0" rIns="0" bIns="0">
            <a:noAutofit/>
          </a:bodyPr>
          <a:lstStyle/>
          <a:p>
            <a:pPr algn="just">
              <a:lnSpc>
                <a:spcPct val="100000"/>
              </a:lnSpc>
              <a:spcBef>
                <a:spcPts val="439"/>
              </a:spcBef>
            </a:pPr>
            <a:r>
              <a:rPr lang="fr-FR" sz="1400" b="1" strike="noStrike" spc="-1" dirty="0">
                <a:solidFill>
                  <a:srgbClr val="9C4092"/>
                </a:solidFill>
                <a:latin typeface="Calibri"/>
                <a:ea typeface="MS PGothic"/>
              </a:rPr>
              <a:t>Un proche aidant </a:t>
            </a:r>
            <a:r>
              <a:rPr lang="fr-FR" sz="1400" b="0" strike="noStrike" spc="-1" dirty="0">
                <a:solidFill>
                  <a:srgbClr val="9C4092"/>
                </a:solidFill>
                <a:latin typeface="Calibri"/>
                <a:ea typeface="MS PGothic"/>
              </a:rPr>
              <a:t>est défini comme un membre de l'entourage non professionnel (un membre de la famille, un ami, un voisin) qui soutient régulièrement un proche en raison :</a:t>
            </a:r>
            <a:endParaRPr lang="en-US" sz="1400" b="1" strike="noStrike" spc="-1" dirty="0">
              <a:solidFill>
                <a:srgbClr val="9C4092"/>
              </a:solidFill>
              <a:latin typeface="Calibri"/>
            </a:endParaRPr>
          </a:p>
          <a:p>
            <a:pPr marL="343080" indent="-342720">
              <a:lnSpc>
                <a:spcPct val="100000"/>
              </a:lnSpc>
              <a:spcBef>
                <a:spcPts val="439"/>
              </a:spcBef>
              <a:buClr>
                <a:srgbClr val="9C4092"/>
              </a:buClr>
              <a:buFont typeface="Wingdings" charset="2"/>
              <a:buChar char=""/>
            </a:pPr>
            <a:r>
              <a:rPr lang="fr-FR" sz="1400" b="0" strike="noStrike" spc="-1" dirty="0">
                <a:solidFill>
                  <a:srgbClr val="9C4092"/>
                </a:solidFill>
                <a:latin typeface="Calibri"/>
                <a:ea typeface="MS PGothic"/>
              </a:rPr>
              <a:t>Une</a:t>
            </a:r>
            <a:r>
              <a:rPr lang="fr-FR" sz="1400" b="0" strike="noStrike" spc="-1" dirty="0">
                <a:solidFill>
                  <a:srgbClr val="9C4092"/>
                </a:solidFill>
                <a:latin typeface="Calibri"/>
                <a:ea typeface="Calibri"/>
              </a:rPr>
              <a:t> </a:t>
            </a:r>
            <a:r>
              <a:rPr lang="fr-FR" sz="1400" b="1" strike="noStrike" spc="-1" dirty="0">
                <a:solidFill>
                  <a:srgbClr val="9C4092"/>
                </a:solidFill>
                <a:latin typeface="Calibri"/>
                <a:ea typeface="Calibri"/>
              </a:rPr>
              <a:t>maladie chronique</a:t>
            </a:r>
            <a:endParaRPr lang="en-US" sz="1400" b="1" strike="noStrike" spc="-1" dirty="0">
              <a:solidFill>
                <a:srgbClr val="9C4092"/>
              </a:solidFill>
              <a:latin typeface="Calibri"/>
            </a:endParaRPr>
          </a:p>
          <a:p>
            <a:pPr marL="343080" indent="-342720">
              <a:lnSpc>
                <a:spcPct val="100000"/>
              </a:lnSpc>
              <a:spcBef>
                <a:spcPts val="439"/>
              </a:spcBef>
              <a:buClr>
                <a:srgbClr val="9C4092"/>
              </a:buClr>
              <a:buFont typeface="Wingdings" charset="2"/>
              <a:buChar char=""/>
            </a:pPr>
            <a:r>
              <a:rPr lang="fr-FR" sz="1400" b="0" strike="noStrike" spc="-1" dirty="0">
                <a:solidFill>
                  <a:srgbClr val="9C4092"/>
                </a:solidFill>
                <a:latin typeface="Calibri"/>
                <a:ea typeface="Calibri"/>
              </a:rPr>
              <a:t>Un </a:t>
            </a:r>
            <a:r>
              <a:rPr lang="fr-FR" sz="1400" b="1" strike="noStrike" spc="-1" dirty="0">
                <a:solidFill>
                  <a:srgbClr val="9C4092"/>
                </a:solidFill>
                <a:latin typeface="Calibri"/>
                <a:ea typeface="Calibri"/>
              </a:rPr>
              <a:t>handicap</a:t>
            </a:r>
            <a:r>
              <a:rPr lang="fr-FR" sz="1400" b="0" strike="noStrike" spc="-1" dirty="0">
                <a:solidFill>
                  <a:srgbClr val="9C4092"/>
                </a:solidFill>
                <a:latin typeface="Calibri"/>
                <a:ea typeface="Calibri"/>
              </a:rPr>
              <a:t> physique ou mental </a:t>
            </a:r>
            <a:endParaRPr lang="en-US" sz="1400" b="1" strike="noStrike" spc="-1" dirty="0">
              <a:solidFill>
                <a:srgbClr val="9C4092"/>
              </a:solidFill>
              <a:latin typeface="Calibri"/>
            </a:endParaRPr>
          </a:p>
          <a:p>
            <a:pPr marL="343080" indent="-342720">
              <a:lnSpc>
                <a:spcPct val="100000"/>
              </a:lnSpc>
              <a:spcBef>
                <a:spcPts val="439"/>
              </a:spcBef>
              <a:buClr>
                <a:srgbClr val="9C4092"/>
              </a:buClr>
              <a:buFont typeface="Wingdings" charset="2"/>
              <a:buChar char=""/>
            </a:pPr>
            <a:r>
              <a:rPr lang="fr-FR" sz="1400" b="0" strike="noStrike" spc="-1" dirty="0">
                <a:solidFill>
                  <a:srgbClr val="9C4092"/>
                </a:solidFill>
                <a:latin typeface="Calibri"/>
                <a:ea typeface="Calibri"/>
              </a:rPr>
              <a:t>Une </a:t>
            </a:r>
            <a:r>
              <a:rPr lang="fr-FR" sz="1400" b="1" strike="noStrike" spc="-1" dirty="0">
                <a:solidFill>
                  <a:srgbClr val="9C4092"/>
                </a:solidFill>
                <a:latin typeface="Calibri"/>
                <a:ea typeface="Calibri"/>
              </a:rPr>
              <a:t>dépendance</a:t>
            </a:r>
            <a:r>
              <a:rPr lang="fr-FR" sz="1400" b="0" strike="noStrike" spc="-1" dirty="0">
                <a:solidFill>
                  <a:srgbClr val="9C4092"/>
                </a:solidFill>
                <a:latin typeface="Calibri"/>
                <a:ea typeface="Calibri"/>
              </a:rPr>
              <a:t> quelle que soit sa nature</a:t>
            </a:r>
            <a:endParaRPr lang="en-US" sz="1400" b="1" strike="noStrike" spc="-1" dirty="0">
              <a:solidFill>
                <a:srgbClr val="9C4092"/>
              </a:solidFill>
              <a:latin typeface="Calibri"/>
            </a:endParaRPr>
          </a:p>
          <a:p>
            <a:pPr>
              <a:spcBef>
                <a:spcPts val="439"/>
              </a:spcBef>
            </a:pPr>
            <a:endParaRPr lang="fr-FR" sz="1400" b="0" strike="noStrike" spc="-1" dirty="0">
              <a:solidFill>
                <a:srgbClr val="9C4092"/>
              </a:solidFill>
              <a:latin typeface="Calibri"/>
              <a:ea typeface="MS PGothic"/>
            </a:endParaRPr>
          </a:p>
          <a:p>
            <a:pPr>
              <a:spcBef>
                <a:spcPts val="439"/>
              </a:spcBef>
            </a:pPr>
            <a:r>
              <a:rPr lang="fr-FR" sz="1400" b="0" strike="noStrike" spc="-1" dirty="0">
                <a:solidFill>
                  <a:srgbClr val="9C4092"/>
                </a:solidFill>
                <a:latin typeface="Calibri"/>
                <a:ea typeface="MS PGothic"/>
              </a:rPr>
              <a:t>De plus en plus utilisé, le terme "proche aidant" va aujourd’hui </a:t>
            </a:r>
            <a:r>
              <a:rPr lang="fr-FR" sz="1400" b="1" strike="noStrike" spc="-1" dirty="0">
                <a:solidFill>
                  <a:srgbClr val="9C4092"/>
                </a:solidFill>
                <a:latin typeface="Calibri"/>
                <a:ea typeface="MS PGothic"/>
              </a:rPr>
              <a:t>bien au-delà du cercle familial.</a:t>
            </a:r>
            <a:endParaRPr lang="en-US" sz="1400" b="1" strike="noStrike" spc="-1" dirty="0">
              <a:solidFill>
                <a:srgbClr val="9C4092"/>
              </a:solidFill>
              <a:latin typeface="Calibri"/>
            </a:endParaRPr>
          </a:p>
          <a:p>
            <a:pPr>
              <a:lnSpc>
                <a:spcPct val="100000"/>
              </a:lnSpc>
              <a:spcBef>
                <a:spcPts val="439"/>
              </a:spcBef>
            </a:pPr>
            <a:endParaRPr lang="en-US" sz="1400" b="1" strike="noStrike" spc="-1" dirty="0">
              <a:solidFill>
                <a:srgbClr val="9C4092"/>
              </a:solidFill>
              <a:latin typeface="Calibri"/>
            </a:endParaRPr>
          </a:p>
          <a:p>
            <a:pPr>
              <a:lnSpc>
                <a:spcPct val="100000"/>
              </a:lnSpc>
              <a:spcBef>
                <a:spcPts val="439"/>
              </a:spcBef>
            </a:pPr>
            <a:r>
              <a:rPr lang="fr-FR" sz="1400" b="1" strike="noStrike" spc="-1" dirty="0">
                <a:solidFill>
                  <a:srgbClr val="9C4092"/>
                </a:solidFill>
                <a:latin typeface="Calibri"/>
              </a:rPr>
              <a:t>Le terme « salarié aidant » </a:t>
            </a:r>
            <a:r>
              <a:rPr lang="fr-FR" sz="1400" strike="noStrike" spc="-1" dirty="0">
                <a:solidFill>
                  <a:srgbClr val="9C4092"/>
                </a:solidFill>
                <a:latin typeface="Calibri"/>
              </a:rPr>
              <a:t>est dérivé du terme « proche aidant ». Il fait référence à une personne qui s’occupe activement et régulièrement d’un proche en état de dépendance et qui a un statut de salarié en entreprise par ailleurs.</a:t>
            </a:r>
          </a:p>
          <a:p>
            <a:pPr>
              <a:lnSpc>
                <a:spcPct val="100000"/>
              </a:lnSpc>
              <a:spcBef>
                <a:spcPts val="439"/>
              </a:spcBef>
            </a:pPr>
            <a:endParaRPr lang="fr-FR" sz="1400" b="1" strike="noStrike" spc="-1" dirty="0">
              <a:solidFill>
                <a:srgbClr val="9C4092"/>
              </a:solidFill>
              <a:latin typeface="Calibri"/>
            </a:endParaRPr>
          </a:p>
          <a:p>
            <a:pPr>
              <a:lnSpc>
                <a:spcPct val="100000"/>
              </a:lnSpc>
              <a:spcBef>
                <a:spcPts val="439"/>
              </a:spcBef>
            </a:pPr>
            <a:r>
              <a:rPr lang="fr-FR" sz="1400" b="1" strike="noStrike" spc="-1" dirty="0">
                <a:solidFill>
                  <a:srgbClr val="9C4092"/>
                </a:solidFill>
                <a:latin typeface="Calibri"/>
              </a:rPr>
              <a:t>Cette appellation ne doit pas être confondue avec « aidant familial salarié », </a:t>
            </a:r>
            <a:r>
              <a:rPr lang="fr-FR" sz="1400" strike="noStrike" spc="-1" dirty="0">
                <a:solidFill>
                  <a:srgbClr val="9C4092"/>
                </a:solidFill>
                <a:latin typeface="Calibri"/>
              </a:rPr>
              <a:t>qui désigne un proche aidant sous statut salarié. L’aidant familial salarié travaille pour et est rémunéré par le proche dépendant à qui il vient en aide.</a:t>
            </a:r>
          </a:p>
          <a:p>
            <a:pPr>
              <a:lnSpc>
                <a:spcPct val="100000"/>
              </a:lnSpc>
              <a:spcBef>
                <a:spcPts val="439"/>
              </a:spcBef>
            </a:pPr>
            <a:endParaRPr lang="en-US" sz="1600" b="1" strike="noStrike" spc="-1" dirty="0">
              <a:solidFill>
                <a:srgbClr val="9C4092"/>
              </a:solidFill>
              <a:latin typeface="Calibri"/>
            </a:endParaRPr>
          </a:p>
        </p:txBody>
      </p:sp>
      <p:sp>
        <p:nvSpPr>
          <p:cNvPr id="488" name="TextShape 3"/>
          <p:cNvSpPr txBox="1"/>
          <p:nvPr/>
        </p:nvSpPr>
        <p:spPr>
          <a:xfrm>
            <a:off x="8280360" y="4766400"/>
            <a:ext cx="399240" cy="274320"/>
          </a:xfrm>
          <a:prstGeom prst="rect">
            <a:avLst/>
          </a:prstGeom>
          <a:noFill/>
          <a:ln>
            <a:noFill/>
          </a:ln>
        </p:spPr>
        <p:txBody>
          <a:bodyPr lIns="0" tIns="0" rIns="0" bIns="0" anchor="b">
            <a:noAutofit/>
          </a:bodyPr>
          <a:lstStyle/>
          <a:p>
            <a:pPr algn="r">
              <a:lnSpc>
                <a:spcPct val="100000"/>
              </a:lnSpc>
            </a:pPr>
            <a:fld id="{55439A0B-6611-4C0E-B4B0-03EF263B9D62}" type="slidenum">
              <a:rPr lang="en-US" sz="800" b="1" strike="noStrike" spc="-1">
                <a:solidFill>
                  <a:srgbClr val="FFFFFF"/>
                </a:solidFill>
                <a:latin typeface="Calibri"/>
                <a:ea typeface="MS PGothic"/>
              </a:rPr>
              <a:t>5</a:t>
            </a:fld>
            <a:endParaRPr lang="fr-FR" sz="800" b="0" strike="noStrike" spc="-1">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TextShape 1"/>
          <p:cNvSpPr txBox="1"/>
          <p:nvPr/>
        </p:nvSpPr>
        <p:spPr>
          <a:xfrm>
            <a:off x="852929" y="235337"/>
            <a:ext cx="3934225" cy="369000"/>
          </a:xfrm>
          <a:prstGeom prst="rect">
            <a:avLst/>
          </a:prstGeom>
          <a:noFill/>
          <a:ln>
            <a:noFill/>
          </a:ln>
        </p:spPr>
        <p:txBody>
          <a:bodyPr lIns="0" tIns="0" rIns="0" bIns="0">
            <a:noAutofit/>
          </a:bodyPr>
          <a:lstStyle/>
          <a:p>
            <a:pPr algn="ctr">
              <a:lnSpc>
                <a:spcPct val="80000"/>
              </a:lnSpc>
            </a:pPr>
            <a:r>
              <a:rPr lang="fr-FR" sz="2400" b="1" strike="noStrike" spc="-1" dirty="0">
                <a:solidFill>
                  <a:srgbClr val="482683"/>
                </a:solidFill>
                <a:latin typeface="Calibri"/>
                <a:ea typeface="MS PGothic"/>
              </a:rPr>
              <a:t>ROLE DES AIDANTS</a:t>
            </a:r>
            <a:endParaRPr lang="en-US" sz="2400" b="0" strike="noStrike" spc="-1" dirty="0">
              <a:solidFill>
                <a:srgbClr val="000000"/>
              </a:solidFill>
              <a:latin typeface="Calibri"/>
            </a:endParaRPr>
          </a:p>
        </p:txBody>
      </p:sp>
      <p:sp>
        <p:nvSpPr>
          <p:cNvPr id="491" name="TextShape 2"/>
          <p:cNvSpPr txBox="1"/>
          <p:nvPr/>
        </p:nvSpPr>
        <p:spPr>
          <a:xfrm>
            <a:off x="315045" y="669884"/>
            <a:ext cx="4582891" cy="4096516"/>
          </a:xfrm>
          <a:prstGeom prst="rect">
            <a:avLst/>
          </a:prstGeom>
          <a:noFill/>
          <a:ln>
            <a:noFill/>
          </a:ln>
        </p:spPr>
        <p:txBody>
          <a:bodyPr lIns="0" tIns="0" rIns="0" bIns="0">
            <a:noAutofit/>
          </a:bodyPr>
          <a:lstStyle/>
          <a:p>
            <a:pPr algn="just">
              <a:lnSpc>
                <a:spcPct val="100000"/>
              </a:lnSpc>
              <a:spcBef>
                <a:spcPts val="400"/>
              </a:spcBef>
            </a:pPr>
            <a:r>
              <a:rPr lang="fr-FR" sz="1400" b="1" strike="noStrike" spc="-1" dirty="0">
                <a:solidFill>
                  <a:srgbClr val="9C4092"/>
                </a:solidFill>
                <a:latin typeface="Calibri"/>
                <a:ea typeface="MS PGothic"/>
              </a:rPr>
              <a:t>L’accompagnement par les aidants</a:t>
            </a:r>
            <a:r>
              <a:rPr lang="fr-FR" sz="1400" b="0" strike="noStrike" spc="-1" dirty="0">
                <a:solidFill>
                  <a:srgbClr val="9C4092"/>
                </a:solidFill>
                <a:latin typeface="Calibri"/>
                <a:ea typeface="MS PGothic"/>
              </a:rPr>
              <a:t> peut se matérialiser sous des formes très diverses, chaque situation pouvant constituer un cas particulier. </a:t>
            </a:r>
          </a:p>
          <a:p>
            <a:pPr algn="just">
              <a:lnSpc>
                <a:spcPct val="100000"/>
              </a:lnSpc>
              <a:spcBef>
                <a:spcPts val="400"/>
              </a:spcBef>
            </a:pPr>
            <a:r>
              <a:rPr lang="fr-FR" sz="1400" b="0" strike="noStrike" spc="-1" dirty="0">
                <a:solidFill>
                  <a:srgbClr val="9C4092"/>
                </a:solidFill>
                <a:latin typeface="Calibri"/>
                <a:ea typeface="MS PGothic"/>
              </a:rPr>
              <a:t>A titre d’exemple, l’aidant peut :</a:t>
            </a:r>
            <a:endParaRPr lang="en-US" sz="1400" b="1" strike="noStrike" spc="-1" dirty="0">
              <a:solidFill>
                <a:srgbClr val="9C4092"/>
              </a:solidFill>
              <a:latin typeface="Calibri"/>
            </a:endParaRPr>
          </a:p>
          <a:p>
            <a:pPr marL="343080" indent="-342720">
              <a:lnSpc>
                <a:spcPct val="100000"/>
              </a:lnSpc>
              <a:spcBef>
                <a:spcPts val="400"/>
              </a:spcBef>
              <a:buClr>
                <a:srgbClr val="9C4092"/>
              </a:buClr>
              <a:buFont typeface="Wingdings" charset="2"/>
              <a:buChar char=""/>
            </a:pPr>
            <a:r>
              <a:rPr lang="fr-FR" sz="1400" b="0" strike="noStrike" spc="-1" dirty="0">
                <a:solidFill>
                  <a:srgbClr val="9C4092"/>
                </a:solidFill>
                <a:latin typeface="Calibri"/>
                <a:ea typeface="MS PGothic"/>
              </a:rPr>
              <a:t>Réaliser des soins quotidiens </a:t>
            </a:r>
            <a:endParaRPr lang="en-US" sz="1400" b="1" strike="noStrike" spc="-1" dirty="0">
              <a:solidFill>
                <a:srgbClr val="9C4092"/>
              </a:solidFill>
              <a:latin typeface="Calibri"/>
            </a:endParaRPr>
          </a:p>
          <a:p>
            <a:pPr marL="343080" indent="-342720">
              <a:lnSpc>
                <a:spcPct val="100000"/>
              </a:lnSpc>
              <a:spcBef>
                <a:spcPts val="400"/>
              </a:spcBef>
              <a:buClr>
                <a:srgbClr val="9C4092"/>
              </a:buClr>
              <a:buFont typeface="Wingdings" charset="2"/>
              <a:buChar char=""/>
            </a:pPr>
            <a:r>
              <a:rPr lang="fr-FR" sz="1400" b="0" strike="noStrike" spc="-1" dirty="0">
                <a:solidFill>
                  <a:srgbClr val="9C4092"/>
                </a:solidFill>
                <a:latin typeface="Calibri"/>
                <a:ea typeface="MS PGothic"/>
              </a:rPr>
              <a:t>Héberger le proche </a:t>
            </a:r>
            <a:endParaRPr lang="en-US" sz="1400" b="1" strike="noStrike" spc="-1" dirty="0">
              <a:solidFill>
                <a:srgbClr val="9C4092"/>
              </a:solidFill>
              <a:latin typeface="Calibri"/>
            </a:endParaRPr>
          </a:p>
          <a:p>
            <a:pPr marL="343080" indent="-342720">
              <a:lnSpc>
                <a:spcPct val="100000"/>
              </a:lnSpc>
              <a:spcBef>
                <a:spcPts val="400"/>
              </a:spcBef>
              <a:buClr>
                <a:srgbClr val="9C4092"/>
              </a:buClr>
              <a:buFont typeface="Wingdings" charset="2"/>
              <a:buChar char=""/>
            </a:pPr>
            <a:r>
              <a:rPr lang="fr-FR" sz="1400" b="0" strike="noStrike" spc="-1" dirty="0">
                <a:solidFill>
                  <a:srgbClr val="9C4092"/>
                </a:solidFill>
                <a:latin typeface="Calibri"/>
                <a:ea typeface="MS PGothic"/>
              </a:rPr>
              <a:t>Préparer des repas </a:t>
            </a:r>
            <a:endParaRPr lang="en-US" sz="1400" b="1" strike="noStrike" spc="-1" dirty="0">
              <a:solidFill>
                <a:srgbClr val="9C4092"/>
              </a:solidFill>
              <a:latin typeface="Calibri"/>
            </a:endParaRPr>
          </a:p>
          <a:p>
            <a:pPr marL="343080" indent="-342720">
              <a:lnSpc>
                <a:spcPct val="100000"/>
              </a:lnSpc>
              <a:spcBef>
                <a:spcPts val="400"/>
              </a:spcBef>
              <a:buClr>
                <a:srgbClr val="9C4092"/>
              </a:buClr>
              <a:buFont typeface="Wingdings" charset="2"/>
              <a:buChar char=""/>
            </a:pPr>
            <a:r>
              <a:rPr lang="fr-FR" sz="1400" b="0" strike="noStrike" spc="-1" dirty="0">
                <a:solidFill>
                  <a:srgbClr val="9C4092"/>
                </a:solidFill>
                <a:latin typeface="Calibri"/>
                <a:ea typeface="MS PGothic"/>
              </a:rPr>
              <a:t>Faire des courses </a:t>
            </a:r>
            <a:endParaRPr lang="en-US" sz="1400" b="1" strike="noStrike" spc="-1" dirty="0">
              <a:solidFill>
                <a:srgbClr val="9C4092"/>
              </a:solidFill>
              <a:latin typeface="Calibri"/>
            </a:endParaRPr>
          </a:p>
          <a:p>
            <a:pPr marL="343080" indent="-342720">
              <a:lnSpc>
                <a:spcPct val="100000"/>
              </a:lnSpc>
              <a:spcBef>
                <a:spcPts val="400"/>
              </a:spcBef>
              <a:buClr>
                <a:srgbClr val="9C4092"/>
              </a:buClr>
              <a:buFont typeface="Wingdings" charset="2"/>
              <a:buChar char=""/>
            </a:pPr>
            <a:r>
              <a:rPr lang="fr-FR" sz="1400" b="0" strike="noStrike" spc="-1" dirty="0">
                <a:solidFill>
                  <a:srgbClr val="9C4092"/>
                </a:solidFill>
                <a:latin typeface="Calibri"/>
                <a:ea typeface="MS PGothic"/>
              </a:rPr>
              <a:t>Administrer les traitements </a:t>
            </a:r>
            <a:endParaRPr lang="en-US" sz="1400" b="1" strike="noStrike" spc="-1" dirty="0">
              <a:solidFill>
                <a:srgbClr val="9C4092"/>
              </a:solidFill>
              <a:latin typeface="Calibri"/>
            </a:endParaRPr>
          </a:p>
          <a:p>
            <a:pPr marL="343080" indent="-342720">
              <a:lnSpc>
                <a:spcPct val="100000"/>
              </a:lnSpc>
              <a:spcBef>
                <a:spcPts val="400"/>
              </a:spcBef>
              <a:buClr>
                <a:srgbClr val="9C4092"/>
              </a:buClr>
              <a:buFont typeface="Wingdings" charset="2"/>
              <a:buChar char=""/>
            </a:pPr>
            <a:r>
              <a:rPr lang="fr-FR" sz="1400" b="0" strike="noStrike" spc="-1" dirty="0">
                <a:solidFill>
                  <a:srgbClr val="9C4092"/>
                </a:solidFill>
                <a:latin typeface="Calibri"/>
                <a:ea typeface="MS PGothic"/>
              </a:rPr>
              <a:t>Gestion administrative de la recherche des aides financières, du matériel adapté...</a:t>
            </a:r>
            <a:endParaRPr lang="en-US" sz="1400" b="1" strike="noStrike" spc="-1" dirty="0">
              <a:solidFill>
                <a:srgbClr val="9C4092"/>
              </a:solidFill>
              <a:latin typeface="Calibri"/>
            </a:endParaRPr>
          </a:p>
          <a:p>
            <a:pPr marL="343080" indent="-342720">
              <a:lnSpc>
                <a:spcPct val="100000"/>
              </a:lnSpc>
              <a:spcBef>
                <a:spcPts val="400"/>
              </a:spcBef>
              <a:buClr>
                <a:srgbClr val="9C4092"/>
              </a:buClr>
              <a:buFont typeface="Wingdings" charset="2"/>
              <a:buChar char=""/>
            </a:pPr>
            <a:r>
              <a:rPr lang="fr-FR" sz="1400" b="0" strike="noStrike" spc="-1" dirty="0">
                <a:solidFill>
                  <a:srgbClr val="9C4092"/>
                </a:solidFill>
                <a:latin typeface="Calibri"/>
                <a:ea typeface="MS PGothic"/>
              </a:rPr>
              <a:t>Un soutien moral  </a:t>
            </a:r>
            <a:r>
              <a:rPr lang="fr-FR" sz="900" b="0" strike="noStrike" spc="-1" dirty="0">
                <a:solidFill>
                  <a:srgbClr val="9C4092"/>
                </a:solidFill>
                <a:latin typeface="Calibri"/>
                <a:ea typeface="MS PGothic"/>
              </a:rPr>
              <a:t/>
            </a:r>
            <a:br>
              <a:rPr lang="fr-FR" sz="900" b="0" strike="noStrike" spc="-1" dirty="0">
                <a:solidFill>
                  <a:srgbClr val="9C4092"/>
                </a:solidFill>
                <a:latin typeface="Calibri"/>
                <a:ea typeface="MS PGothic"/>
              </a:rPr>
            </a:br>
            <a:endParaRPr lang="en-US" sz="900" b="1" strike="noStrike" spc="-1" dirty="0">
              <a:solidFill>
                <a:srgbClr val="9C4092"/>
              </a:solidFill>
              <a:latin typeface="Calibri"/>
            </a:endParaRPr>
          </a:p>
          <a:p>
            <a:pPr>
              <a:lnSpc>
                <a:spcPct val="100000"/>
              </a:lnSpc>
              <a:spcBef>
                <a:spcPts val="400"/>
              </a:spcBef>
            </a:pPr>
            <a:r>
              <a:rPr lang="fr-FR" sz="1400" b="1" strike="noStrike" spc="-1" dirty="0">
                <a:solidFill>
                  <a:srgbClr val="9C4092"/>
                </a:solidFill>
                <a:latin typeface="Calibri"/>
                <a:ea typeface="MS PGothic"/>
              </a:rPr>
              <a:t>Le rôle des aidants est particulièrement compliqué à assumer, </a:t>
            </a:r>
            <a:r>
              <a:rPr lang="fr-FR" sz="1400" b="0" strike="noStrike" spc="-1" dirty="0">
                <a:solidFill>
                  <a:srgbClr val="9C4092"/>
                </a:solidFill>
                <a:latin typeface="Calibri"/>
                <a:ea typeface="MS PGothic"/>
              </a:rPr>
              <a:t>tant sur le plan moral, qu'en termes de gestion de leur vie privée et professionnelle. </a:t>
            </a:r>
          </a:p>
          <a:p>
            <a:pPr>
              <a:lnSpc>
                <a:spcPct val="100000"/>
              </a:lnSpc>
              <a:spcBef>
                <a:spcPts val="400"/>
              </a:spcBef>
            </a:pPr>
            <a:endParaRPr lang="fr-FR" sz="1400" spc="-1" dirty="0">
              <a:solidFill>
                <a:srgbClr val="9C4092"/>
              </a:solidFill>
              <a:latin typeface="Calibri"/>
              <a:ea typeface="MS PGothic"/>
            </a:endParaRPr>
          </a:p>
        </p:txBody>
      </p:sp>
      <p:sp>
        <p:nvSpPr>
          <p:cNvPr id="492" name="TextShape 3"/>
          <p:cNvSpPr txBox="1"/>
          <p:nvPr/>
        </p:nvSpPr>
        <p:spPr>
          <a:xfrm>
            <a:off x="8280360" y="4766400"/>
            <a:ext cx="399240" cy="274320"/>
          </a:xfrm>
          <a:prstGeom prst="rect">
            <a:avLst/>
          </a:prstGeom>
          <a:noFill/>
          <a:ln>
            <a:noFill/>
          </a:ln>
        </p:spPr>
        <p:txBody>
          <a:bodyPr lIns="0" tIns="0" rIns="0" bIns="0" anchor="b">
            <a:noAutofit/>
          </a:bodyPr>
          <a:lstStyle/>
          <a:p>
            <a:pPr algn="r">
              <a:lnSpc>
                <a:spcPct val="100000"/>
              </a:lnSpc>
            </a:pPr>
            <a:fld id="{4333E1FD-CAD6-46E1-9A0A-0861E7BFEAB2}" type="slidenum">
              <a:rPr lang="en-US" sz="800" b="1" strike="noStrike" spc="-1">
                <a:solidFill>
                  <a:srgbClr val="FFFFFF"/>
                </a:solidFill>
                <a:latin typeface="Calibri"/>
                <a:ea typeface="MS PGothic"/>
              </a:rPr>
              <a:t>6</a:t>
            </a:fld>
            <a:endParaRPr lang="fr-FR" sz="800" b="0" strike="noStrike" spc="-1">
              <a:latin typeface="Times New Roman"/>
            </a:endParaRPr>
          </a:p>
        </p:txBody>
      </p:sp>
      <p:pic>
        <p:nvPicPr>
          <p:cNvPr id="5" name="Image 4">
            <a:extLst>
              <a:ext uri="{FF2B5EF4-FFF2-40B4-BE49-F238E27FC236}">
                <a16:creationId xmlns:a16="http://schemas.microsoft.com/office/drawing/2014/main" xmlns="" id="{1B488D62-7305-480E-BD08-DEB250E24A3B}"/>
              </a:ext>
            </a:extLst>
          </p:cNvPr>
          <p:cNvPicPr>
            <a:picLocks noChangeAspect="1"/>
          </p:cNvPicPr>
          <p:nvPr/>
        </p:nvPicPr>
        <p:blipFill>
          <a:blip r:embed="rId2"/>
          <a:stretch>
            <a:fillRect/>
          </a:stretch>
        </p:blipFill>
        <p:spPr>
          <a:xfrm>
            <a:off x="5180433" y="102780"/>
            <a:ext cx="3781664" cy="4718930"/>
          </a:xfrm>
          <a:prstGeom prst="rect">
            <a:avLst/>
          </a:prstGeom>
          <a:ln>
            <a:solidFill>
              <a:schemeClr val="tx2"/>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CustomShape 1"/>
          <p:cNvSpPr/>
          <p:nvPr/>
        </p:nvSpPr>
        <p:spPr>
          <a:xfrm>
            <a:off x="4601520" y="1417815"/>
            <a:ext cx="4542480" cy="196977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spAutoFit/>
          </a:bodyPr>
          <a:lstStyle/>
          <a:p>
            <a:pPr>
              <a:lnSpc>
                <a:spcPct val="100000"/>
              </a:lnSpc>
            </a:pPr>
            <a:r>
              <a:rPr lang="fr-FR" sz="3200" b="1" strike="noStrike" spc="-1" dirty="0">
                <a:solidFill>
                  <a:srgbClr val="482683"/>
                </a:solidFill>
                <a:latin typeface="Calibri"/>
                <a:ea typeface="MS PGothic"/>
              </a:rPr>
              <a:t>Problématiques </a:t>
            </a:r>
          </a:p>
          <a:p>
            <a:pPr>
              <a:lnSpc>
                <a:spcPct val="100000"/>
              </a:lnSpc>
            </a:pPr>
            <a:r>
              <a:rPr lang="fr-FR" sz="3200" b="1" spc="-1" dirty="0">
                <a:solidFill>
                  <a:srgbClr val="482683"/>
                </a:solidFill>
                <a:latin typeface="Calibri"/>
                <a:ea typeface="MS PGothic"/>
              </a:rPr>
              <a:t>rencontrées </a:t>
            </a:r>
          </a:p>
          <a:p>
            <a:pPr>
              <a:lnSpc>
                <a:spcPct val="100000"/>
              </a:lnSpc>
            </a:pPr>
            <a:r>
              <a:rPr lang="fr-FR" sz="3200" b="1" spc="-1" dirty="0">
                <a:solidFill>
                  <a:srgbClr val="482683"/>
                </a:solidFill>
                <a:latin typeface="Calibri"/>
                <a:ea typeface="MS PGothic"/>
              </a:rPr>
              <a:t>par les salariés aidants</a:t>
            </a:r>
          </a:p>
          <a:p>
            <a:pPr>
              <a:lnSpc>
                <a:spcPct val="100000"/>
              </a:lnSpc>
            </a:pPr>
            <a:r>
              <a:rPr lang="fr-FR" sz="3200" b="1" strike="noStrike" spc="-1" dirty="0">
                <a:solidFill>
                  <a:srgbClr val="482683"/>
                </a:solidFill>
                <a:latin typeface="Calibri"/>
                <a:ea typeface="MS PGothic"/>
              </a:rPr>
              <a:t>en entreprise</a:t>
            </a:r>
            <a:endParaRPr lang="fr-FR" sz="3200" b="0" strike="noStrike" spc="-1" dirty="0">
              <a:latin typeface="Arial"/>
            </a:endParaRPr>
          </a:p>
        </p:txBody>
      </p:sp>
    </p:spTree>
    <p:extLst>
      <p:ext uri="{BB962C8B-B14F-4D97-AF65-F5344CB8AC3E}">
        <p14:creationId xmlns:p14="http://schemas.microsoft.com/office/powerpoint/2010/main" val="2602106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TextShape 1"/>
          <p:cNvSpPr txBox="1"/>
          <p:nvPr/>
        </p:nvSpPr>
        <p:spPr>
          <a:xfrm>
            <a:off x="450000" y="484560"/>
            <a:ext cx="8216640" cy="369000"/>
          </a:xfrm>
          <a:prstGeom prst="rect">
            <a:avLst/>
          </a:prstGeom>
          <a:noFill/>
          <a:ln>
            <a:noFill/>
          </a:ln>
        </p:spPr>
        <p:txBody>
          <a:bodyPr lIns="0" tIns="0" rIns="0" bIns="0">
            <a:noAutofit/>
          </a:bodyPr>
          <a:lstStyle/>
          <a:p>
            <a:pPr algn="ctr">
              <a:lnSpc>
                <a:spcPct val="80000"/>
              </a:lnSpc>
            </a:pPr>
            <a:r>
              <a:rPr lang="fr-FR" sz="2400" b="1" strike="noStrike" spc="-1" dirty="0">
                <a:solidFill>
                  <a:srgbClr val="482683"/>
                </a:solidFill>
                <a:latin typeface="Calibri"/>
                <a:ea typeface="MS PGothic"/>
              </a:rPr>
              <a:t>Les salariés aidants – L’</a:t>
            </a:r>
            <a:r>
              <a:rPr lang="fr-FR" sz="2400" b="1" strike="noStrike" spc="-1" dirty="0" err="1">
                <a:solidFill>
                  <a:srgbClr val="482683"/>
                </a:solidFill>
                <a:latin typeface="Calibri"/>
                <a:ea typeface="MS PGothic"/>
              </a:rPr>
              <a:t>aidance</a:t>
            </a:r>
            <a:r>
              <a:rPr lang="fr-FR" sz="2400" b="1" strike="noStrike" spc="-1" dirty="0">
                <a:solidFill>
                  <a:srgbClr val="482683"/>
                </a:solidFill>
                <a:latin typeface="Calibri"/>
                <a:ea typeface="MS PGothic"/>
              </a:rPr>
              <a:t> en entreprise</a:t>
            </a:r>
            <a:endParaRPr lang="en-US" sz="2400" b="0" strike="noStrike" spc="-1" dirty="0">
              <a:solidFill>
                <a:srgbClr val="000000"/>
              </a:solidFill>
              <a:latin typeface="Calibri"/>
            </a:endParaRPr>
          </a:p>
        </p:txBody>
      </p:sp>
      <p:sp>
        <p:nvSpPr>
          <p:cNvPr id="513" name="TextShape 2"/>
          <p:cNvSpPr txBox="1"/>
          <p:nvPr/>
        </p:nvSpPr>
        <p:spPr>
          <a:xfrm>
            <a:off x="450000" y="997560"/>
            <a:ext cx="8229240" cy="3589808"/>
          </a:xfrm>
          <a:prstGeom prst="rect">
            <a:avLst/>
          </a:prstGeom>
          <a:noFill/>
          <a:ln>
            <a:noFill/>
          </a:ln>
        </p:spPr>
        <p:txBody>
          <a:bodyPr lIns="0" tIns="0" rIns="0" bIns="0">
            <a:noAutofit/>
          </a:bodyPr>
          <a:lstStyle/>
          <a:p>
            <a:pPr>
              <a:lnSpc>
                <a:spcPct val="100000"/>
              </a:lnSpc>
            </a:pPr>
            <a:r>
              <a:rPr lang="fr-FR" sz="1400" strike="noStrike" spc="-1" dirty="0">
                <a:solidFill>
                  <a:srgbClr val="9C4092"/>
                </a:solidFill>
                <a:latin typeface="Calibri"/>
                <a:ea typeface="MS PGothic"/>
              </a:rPr>
              <a:t>L’</a:t>
            </a:r>
            <a:r>
              <a:rPr lang="fr-FR" sz="1400" strike="noStrike" spc="-1" dirty="0" err="1">
                <a:solidFill>
                  <a:srgbClr val="9C4092"/>
                </a:solidFill>
                <a:latin typeface="Calibri"/>
                <a:ea typeface="MS PGothic"/>
              </a:rPr>
              <a:t>aidance</a:t>
            </a:r>
            <a:r>
              <a:rPr lang="fr-FR" sz="1400" strike="noStrike" spc="-1" dirty="0">
                <a:solidFill>
                  <a:srgbClr val="9C4092"/>
                </a:solidFill>
                <a:latin typeface="Calibri"/>
                <a:ea typeface="MS PGothic"/>
              </a:rPr>
              <a:t> est un enjeu sociétal majeur </a:t>
            </a:r>
            <a:r>
              <a:rPr lang="fr-FR" sz="1400" b="0" strike="noStrike" spc="-1" dirty="0">
                <a:solidFill>
                  <a:srgbClr val="9C4092"/>
                </a:solidFill>
                <a:latin typeface="Calibri"/>
                <a:ea typeface="MS PGothic"/>
              </a:rPr>
              <a:t>et un sujet important au sein de l’entreprise. </a:t>
            </a:r>
          </a:p>
          <a:p>
            <a:pPr>
              <a:lnSpc>
                <a:spcPct val="100000"/>
              </a:lnSpc>
            </a:pPr>
            <a:endParaRPr lang="fr-FR" sz="1400" spc="-1" dirty="0">
              <a:solidFill>
                <a:srgbClr val="9C4092"/>
              </a:solidFill>
              <a:latin typeface="Calibri"/>
              <a:ea typeface="MS PGothic"/>
            </a:endParaRPr>
          </a:p>
          <a:p>
            <a:pPr>
              <a:lnSpc>
                <a:spcPct val="100000"/>
              </a:lnSpc>
            </a:pPr>
            <a:r>
              <a:rPr lang="fr-FR" sz="1400" strike="noStrike" spc="-1" dirty="0">
                <a:solidFill>
                  <a:srgbClr val="9C4092"/>
                </a:solidFill>
                <a:latin typeface="Calibri"/>
                <a:ea typeface="MS PGothic"/>
              </a:rPr>
              <a:t>En 2020, </a:t>
            </a:r>
            <a:r>
              <a:rPr lang="fr-FR" sz="1400" b="1" strike="noStrike" spc="-1" dirty="0">
                <a:solidFill>
                  <a:srgbClr val="9C4092"/>
                </a:solidFill>
                <a:latin typeface="Calibri"/>
                <a:ea typeface="MS PGothic"/>
              </a:rPr>
              <a:t>6,6 millions d’aidants sont des salariés et doivent concilier une triple vie : vie professionnelle, vie personnelle et vie d’aidant. </a:t>
            </a:r>
          </a:p>
          <a:p>
            <a:pPr>
              <a:lnSpc>
                <a:spcPct val="100000"/>
              </a:lnSpc>
            </a:pPr>
            <a:endParaRPr lang="fr-FR" sz="1400" b="1" spc="-1" dirty="0">
              <a:solidFill>
                <a:srgbClr val="9C4092"/>
              </a:solidFill>
              <a:latin typeface="Calibri"/>
              <a:ea typeface="MS PGothic"/>
            </a:endParaRPr>
          </a:p>
          <a:p>
            <a:pPr>
              <a:lnSpc>
                <a:spcPct val="100000"/>
              </a:lnSpc>
            </a:pPr>
            <a:r>
              <a:rPr lang="fr-FR" sz="1400" b="0" strike="noStrike" spc="-1" dirty="0">
                <a:solidFill>
                  <a:srgbClr val="9C4092"/>
                </a:solidFill>
                <a:latin typeface="Calibri"/>
                <a:ea typeface="MS PGothic"/>
              </a:rPr>
              <a:t>L’articulation des temps de vie est devenue un </a:t>
            </a:r>
            <a:r>
              <a:rPr lang="fr-FR" sz="1400" b="1" strike="noStrike" spc="-1" dirty="0">
                <a:solidFill>
                  <a:srgbClr val="9C4092"/>
                </a:solidFill>
                <a:latin typeface="Calibri"/>
                <a:ea typeface="MS PGothic"/>
              </a:rPr>
              <a:t>enjeu de performance économique et sociale </a:t>
            </a:r>
            <a:r>
              <a:rPr lang="fr-FR" sz="1400" b="0" strike="noStrike" spc="-1" dirty="0">
                <a:solidFill>
                  <a:srgbClr val="9C4092"/>
                </a:solidFill>
                <a:latin typeface="Calibri"/>
                <a:ea typeface="MS PGothic"/>
              </a:rPr>
              <a:t>et des initiatives se mettent déjà en place dans certaines entreprises pour soutenir les salariés aidants. </a:t>
            </a:r>
          </a:p>
          <a:p>
            <a:pPr>
              <a:lnSpc>
                <a:spcPct val="100000"/>
              </a:lnSpc>
            </a:pPr>
            <a:endParaRPr lang="fr-FR" sz="1400" spc="-1" dirty="0">
              <a:solidFill>
                <a:srgbClr val="9C4092"/>
              </a:solidFill>
              <a:latin typeface="Calibri"/>
              <a:ea typeface="MS PGothic"/>
            </a:endParaRPr>
          </a:p>
          <a:p>
            <a:pPr>
              <a:lnSpc>
                <a:spcPct val="100000"/>
              </a:lnSpc>
            </a:pPr>
            <a:r>
              <a:rPr lang="fr-FR" sz="1400" b="0" strike="noStrike" spc="-1" dirty="0">
                <a:solidFill>
                  <a:srgbClr val="9C4092"/>
                </a:solidFill>
                <a:latin typeface="Calibri"/>
                <a:ea typeface="MS PGothic"/>
              </a:rPr>
              <a:t>Être aidant demande du temps, mais la majorité d’entre eux considère </a:t>
            </a:r>
            <a:r>
              <a:rPr lang="fr-FR" sz="1400" b="1" strike="noStrike" spc="-1" dirty="0">
                <a:solidFill>
                  <a:srgbClr val="9C4092"/>
                </a:solidFill>
                <a:latin typeface="Calibri"/>
                <a:ea typeface="MS PGothic"/>
              </a:rPr>
              <a:t>primordial de maintenir leur activité professionnelle. </a:t>
            </a:r>
          </a:p>
          <a:p>
            <a:pPr>
              <a:lnSpc>
                <a:spcPct val="100000"/>
              </a:lnSpc>
            </a:pPr>
            <a:endParaRPr lang="fr-FR" sz="1400" spc="-1" dirty="0">
              <a:solidFill>
                <a:srgbClr val="9C4092"/>
              </a:solidFill>
              <a:latin typeface="Calibri"/>
              <a:ea typeface="MS PGothic"/>
            </a:endParaRPr>
          </a:p>
          <a:p>
            <a:pPr>
              <a:lnSpc>
                <a:spcPct val="100000"/>
              </a:lnSpc>
            </a:pPr>
            <a:r>
              <a:rPr lang="fr-FR" sz="1400" b="0" strike="noStrike" spc="-1" dirty="0">
                <a:solidFill>
                  <a:srgbClr val="9C4092"/>
                </a:solidFill>
                <a:latin typeface="Calibri"/>
                <a:ea typeface="MS PGothic"/>
              </a:rPr>
              <a:t>La </a:t>
            </a:r>
            <a:r>
              <a:rPr lang="fr-FR" sz="1400" b="1" strike="noStrike" spc="-1" dirty="0">
                <a:solidFill>
                  <a:srgbClr val="9C4092"/>
                </a:solidFill>
                <a:latin typeface="Calibri"/>
                <a:ea typeface="MS PGothic"/>
              </a:rPr>
              <a:t>prise en compte de leur situation en milieu professionnel </a:t>
            </a:r>
            <a:r>
              <a:rPr lang="fr-FR" sz="1400" b="0" strike="noStrike" spc="-1" dirty="0">
                <a:solidFill>
                  <a:srgbClr val="9C4092"/>
                </a:solidFill>
                <a:latin typeface="Calibri"/>
                <a:ea typeface="MS PGothic"/>
              </a:rPr>
              <a:t>s’améliore mais il reste encore beaucoup à faire. </a:t>
            </a:r>
            <a:endParaRPr lang="en-US" sz="1400" b="1" strike="noStrike" spc="-1" dirty="0">
              <a:solidFill>
                <a:srgbClr val="9C4092"/>
              </a:solidFill>
              <a:latin typeface="Calibri"/>
            </a:endParaRPr>
          </a:p>
        </p:txBody>
      </p:sp>
      <p:sp>
        <p:nvSpPr>
          <p:cNvPr id="514" name="TextShape 3"/>
          <p:cNvSpPr txBox="1"/>
          <p:nvPr/>
        </p:nvSpPr>
        <p:spPr>
          <a:xfrm>
            <a:off x="8280360" y="4766400"/>
            <a:ext cx="399240" cy="274320"/>
          </a:xfrm>
          <a:prstGeom prst="rect">
            <a:avLst/>
          </a:prstGeom>
          <a:noFill/>
          <a:ln>
            <a:noFill/>
          </a:ln>
        </p:spPr>
        <p:txBody>
          <a:bodyPr lIns="0" tIns="0" rIns="0" bIns="0" anchor="b">
            <a:noAutofit/>
          </a:bodyPr>
          <a:lstStyle/>
          <a:p>
            <a:pPr algn="r">
              <a:lnSpc>
                <a:spcPct val="100000"/>
              </a:lnSpc>
            </a:pPr>
            <a:fld id="{8FEDF1C9-1DDA-4930-9E7F-51E3AA6C3F43}" type="slidenum">
              <a:rPr lang="en-US" sz="800" b="1" strike="noStrike" spc="-1">
                <a:solidFill>
                  <a:srgbClr val="FFFFFF"/>
                </a:solidFill>
                <a:latin typeface="Calibri"/>
                <a:ea typeface="MS PGothic"/>
              </a:rPr>
              <a:t>8</a:t>
            </a:fld>
            <a:endParaRPr lang="fr-FR" sz="800" b="0" strike="noStrike" spc="-1">
              <a:latin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TextShape 1"/>
          <p:cNvSpPr txBox="1"/>
          <p:nvPr/>
        </p:nvSpPr>
        <p:spPr>
          <a:xfrm>
            <a:off x="357840" y="231840"/>
            <a:ext cx="8216640" cy="369000"/>
          </a:xfrm>
          <a:prstGeom prst="rect">
            <a:avLst/>
          </a:prstGeom>
          <a:noFill/>
          <a:ln>
            <a:noFill/>
          </a:ln>
        </p:spPr>
        <p:txBody>
          <a:bodyPr lIns="0" tIns="0" rIns="0" bIns="0">
            <a:noAutofit/>
          </a:bodyPr>
          <a:lstStyle/>
          <a:p>
            <a:pPr algn="ctr">
              <a:lnSpc>
                <a:spcPct val="80000"/>
              </a:lnSpc>
            </a:pPr>
            <a:r>
              <a:rPr lang="fr-FR" sz="2400" b="1" strike="noStrike" spc="-1">
                <a:solidFill>
                  <a:srgbClr val="482683"/>
                </a:solidFill>
                <a:latin typeface="Calibri"/>
                <a:ea typeface="MS PGothic"/>
              </a:rPr>
              <a:t>Regard des collègues sur un aidant</a:t>
            </a:r>
            <a:endParaRPr lang="en-US" sz="2400" b="0" strike="noStrike" spc="-1">
              <a:solidFill>
                <a:srgbClr val="000000"/>
              </a:solidFill>
              <a:latin typeface="Calibri"/>
            </a:endParaRPr>
          </a:p>
        </p:txBody>
      </p:sp>
      <p:sp>
        <p:nvSpPr>
          <p:cNvPr id="516" name="TextShape 2"/>
          <p:cNvSpPr txBox="1"/>
          <p:nvPr/>
        </p:nvSpPr>
        <p:spPr>
          <a:xfrm>
            <a:off x="370440" y="717120"/>
            <a:ext cx="8229240" cy="834840"/>
          </a:xfrm>
          <a:prstGeom prst="rect">
            <a:avLst/>
          </a:prstGeom>
          <a:noFill/>
          <a:ln>
            <a:noFill/>
          </a:ln>
        </p:spPr>
        <p:txBody>
          <a:bodyPr lIns="0" tIns="0" rIns="0" bIns="0">
            <a:noAutofit/>
          </a:bodyPr>
          <a:lstStyle/>
          <a:p>
            <a:pPr algn="just">
              <a:lnSpc>
                <a:spcPct val="100000"/>
              </a:lnSpc>
              <a:spcBef>
                <a:spcPts val="320"/>
              </a:spcBef>
            </a:pPr>
            <a:r>
              <a:rPr lang="fr-FR" sz="1600" b="1" strike="noStrike" spc="-1" dirty="0">
                <a:solidFill>
                  <a:srgbClr val="9C4092"/>
                </a:solidFill>
                <a:latin typeface="Calibri"/>
                <a:ea typeface="Calibri"/>
              </a:rPr>
              <a:t>Vous avez un ou plusieurs collègues qui sont des proches aidants</a:t>
            </a:r>
            <a:r>
              <a:rPr lang="fr-FR" sz="1600" b="0" strike="noStrike" spc="-1" dirty="0">
                <a:solidFill>
                  <a:srgbClr val="9C4092"/>
                </a:solidFill>
                <a:latin typeface="Calibri"/>
                <a:ea typeface="Calibri"/>
              </a:rPr>
              <a:t>, cela peut parfois perturber la vie de l’équipe et il n’est pas toujours facile d’adopter la bonne attitude : en parler ou pas, leur proposer éventuellement de l’aide…</a:t>
            </a:r>
            <a:endParaRPr lang="en-US" sz="1600" b="1" strike="noStrike" spc="-1" dirty="0">
              <a:solidFill>
                <a:srgbClr val="9C4092"/>
              </a:solidFill>
              <a:latin typeface="Calibri"/>
            </a:endParaRPr>
          </a:p>
          <a:p>
            <a:pPr>
              <a:lnSpc>
                <a:spcPct val="100000"/>
              </a:lnSpc>
              <a:spcBef>
                <a:spcPts val="439"/>
              </a:spcBef>
            </a:pPr>
            <a:endParaRPr lang="en-US" sz="1600" b="1" strike="noStrike" spc="-1" dirty="0">
              <a:solidFill>
                <a:srgbClr val="9C4092"/>
              </a:solidFill>
              <a:latin typeface="Calibri"/>
            </a:endParaRPr>
          </a:p>
        </p:txBody>
      </p:sp>
      <p:pic>
        <p:nvPicPr>
          <p:cNvPr id="517" name="Image 6"/>
          <p:cNvPicPr/>
          <p:nvPr/>
        </p:nvPicPr>
        <p:blipFill>
          <a:blip r:embed="rId2"/>
          <a:stretch/>
        </p:blipFill>
        <p:spPr>
          <a:xfrm>
            <a:off x="858600" y="1667880"/>
            <a:ext cx="6662160" cy="3030840"/>
          </a:xfrm>
          <a:prstGeom prst="rect">
            <a:avLst/>
          </a:prstGeom>
          <a:ln>
            <a:noFill/>
          </a:ln>
        </p:spPr>
      </p:pic>
      <p:sp>
        <p:nvSpPr>
          <p:cNvPr id="518" name="TextShape 3"/>
          <p:cNvSpPr txBox="1"/>
          <p:nvPr/>
        </p:nvSpPr>
        <p:spPr>
          <a:xfrm>
            <a:off x="8280360" y="4766400"/>
            <a:ext cx="399240" cy="274320"/>
          </a:xfrm>
          <a:prstGeom prst="rect">
            <a:avLst/>
          </a:prstGeom>
          <a:noFill/>
          <a:ln>
            <a:noFill/>
          </a:ln>
        </p:spPr>
        <p:txBody>
          <a:bodyPr lIns="0" tIns="0" rIns="0" bIns="0" anchor="b">
            <a:noAutofit/>
          </a:bodyPr>
          <a:lstStyle/>
          <a:p>
            <a:pPr algn="r">
              <a:lnSpc>
                <a:spcPct val="100000"/>
              </a:lnSpc>
            </a:pPr>
            <a:fld id="{79306BF4-17C5-468B-8B45-DE0DAB30354D}" type="slidenum">
              <a:rPr lang="en-US" sz="800" b="1" strike="noStrike" spc="-1">
                <a:solidFill>
                  <a:srgbClr val="FFFFFF"/>
                </a:solidFill>
                <a:latin typeface="Calibri"/>
                <a:ea typeface="MS PGothic"/>
              </a:rPr>
              <a:t>9</a:t>
            </a:fld>
            <a:endParaRPr lang="fr-FR" sz="800" b="0" strike="noStrike" spc="-1">
              <a:latin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FNEMasterTemplateForThemePreview.pptx</Template>
  <TotalTime>196</TotalTime>
  <Words>1421</Words>
  <Application>Microsoft Office PowerPoint</Application>
  <PresentationFormat>Affichage à l'écran (16:9)</PresentationFormat>
  <Paragraphs>193</Paragraphs>
  <Slides>23</Slides>
  <Notes>2</Notes>
  <HiddenSlides>0</HiddenSlides>
  <MMClips>1</MMClips>
  <ScaleCrop>false</ScaleCrop>
  <HeadingPairs>
    <vt:vector size="6" baseType="variant">
      <vt:variant>
        <vt:lpstr>Thème</vt:lpstr>
      </vt:variant>
      <vt:variant>
        <vt:i4>9</vt:i4>
      </vt:variant>
      <vt:variant>
        <vt:lpstr>Serveurs OLE incorporés</vt:lpstr>
      </vt:variant>
      <vt:variant>
        <vt:i4>1</vt:i4>
      </vt:variant>
      <vt:variant>
        <vt:lpstr>Titres des diapositives</vt:lpstr>
      </vt:variant>
      <vt:variant>
        <vt:i4>23</vt:i4>
      </vt:variant>
    </vt:vector>
  </HeadingPairs>
  <TitlesOfParts>
    <vt:vector size="33" baseType="lpstr">
      <vt:lpstr>Office Theme</vt:lpstr>
      <vt:lpstr>Office Theme</vt:lpstr>
      <vt:lpstr>Office Theme</vt:lpstr>
      <vt:lpstr>Office Theme</vt:lpstr>
      <vt:lpstr>Office Theme</vt:lpstr>
      <vt:lpstr>Office Theme</vt:lpstr>
      <vt:lpstr>Office Theme</vt:lpstr>
      <vt:lpstr>Office Theme</vt:lpstr>
      <vt:lpstr>Office Theme</vt:lpstr>
      <vt:lpstr>Acrobat Document</vt:lpstr>
      <vt:lpstr>Présentation PowerPoint</vt:lpstr>
      <vt:lpstr>Présentation PowerPoint</vt:lpstr>
      <vt:lpstr>Présentation PowerPoint</vt:lpstr>
      <vt:lpstr>Qui sont les aidants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DirCom_VYV</dc:creator>
  <cp:lastModifiedBy>Sophie Heyd</cp:lastModifiedBy>
  <cp:revision>27</cp:revision>
  <cp:lastPrinted>2021-11-08T10:35:41Z</cp:lastPrinted>
  <dcterms:created xsi:type="dcterms:W3CDTF">2010-04-12T23:12:02Z</dcterms:created>
  <dcterms:modified xsi:type="dcterms:W3CDTF">2021-12-21T09:19:32Z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0x01010025B851711698B84CAA45C6FC458F67F6</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1</vt:i4>
  </property>
  <property fmtid="{D5CDD505-2E9C-101B-9397-08002B2CF9AE}" pid="8" name="Notes">
    <vt:i4>6</vt:i4>
  </property>
  <property fmtid="{D5CDD505-2E9C-101B-9397-08002B2CF9AE}" pid="9" name="Order">
    <vt:i4>1354200</vt:i4>
  </property>
  <property fmtid="{D5CDD505-2E9C-101B-9397-08002B2CF9AE}" pid="10" name="PresentationFormat">
    <vt:lpwstr>Affichage à l'écran (16:9)</vt:lpwstr>
  </property>
  <property fmtid="{D5CDD505-2E9C-101B-9397-08002B2CF9AE}" pid="11" name="ScaleCrop">
    <vt:bool>false</vt:bool>
  </property>
  <property fmtid="{D5CDD505-2E9C-101B-9397-08002B2CF9AE}" pid="12" name="ShareDoc">
    <vt:bool>false</vt:bool>
  </property>
  <property fmtid="{D5CDD505-2E9C-101B-9397-08002B2CF9AE}" pid="13" name="Slides">
    <vt:i4>22</vt:i4>
  </property>
  <property fmtid="{D5CDD505-2E9C-101B-9397-08002B2CF9AE}" pid="14" name="contentStatus">
    <vt:lpwstr>Draft</vt:lpwstr>
  </property>
  <property fmtid="{D5CDD505-2E9C-101B-9397-08002B2CF9AE}" pid="15" name="MSIP_Label_f107e33d-089b-403b-8691-2a91b682d8c7_Enabled">
    <vt:lpwstr>true</vt:lpwstr>
  </property>
  <property fmtid="{D5CDD505-2E9C-101B-9397-08002B2CF9AE}" pid="16" name="MSIP_Label_f107e33d-089b-403b-8691-2a91b682d8c7_SetDate">
    <vt:lpwstr>2021-12-17T06:57:27Z</vt:lpwstr>
  </property>
  <property fmtid="{D5CDD505-2E9C-101B-9397-08002B2CF9AE}" pid="17" name="MSIP_Label_f107e33d-089b-403b-8691-2a91b682d8c7_Method">
    <vt:lpwstr>Standard</vt:lpwstr>
  </property>
  <property fmtid="{D5CDD505-2E9C-101B-9397-08002B2CF9AE}" pid="18" name="MSIP_Label_f107e33d-089b-403b-8691-2a91b682d8c7_Name">
    <vt:lpwstr>Interne</vt:lpwstr>
  </property>
  <property fmtid="{D5CDD505-2E9C-101B-9397-08002B2CF9AE}" pid="19" name="MSIP_Label_f107e33d-089b-403b-8691-2a91b682d8c7_SiteId">
    <vt:lpwstr>72cbb54e-b993-42c4-a579-7e0142a770c4</vt:lpwstr>
  </property>
  <property fmtid="{D5CDD505-2E9C-101B-9397-08002B2CF9AE}" pid="20" name="MSIP_Label_f107e33d-089b-403b-8691-2a91b682d8c7_ActionId">
    <vt:lpwstr>dd0b7ea6-fb3e-421d-8bca-d95cdbc9e953</vt:lpwstr>
  </property>
  <property fmtid="{D5CDD505-2E9C-101B-9397-08002B2CF9AE}" pid="21" name="MSIP_Label_f107e33d-089b-403b-8691-2a91b682d8c7_ContentBits">
    <vt:lpwstr>0</vt:lpwstr>
  </property>
</Properties>
</file>